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6" r:id="rId3"/>
    <p:sldId id="257" r:id="rId4"/>
    <p:sldId id="277" r:id="rId5"/>
    <p:sldId id="286" r:id="rId6"/>
    <p:sldId id="285" r:id="rId7"/>
    <p:sldId id="283" r:id="rId8"/>
    <p:sldId id="284" r:id="rId9"/>
    <p:sldId id="295" r:id="rId10"/>
    <p:sldId id="280" r:id="rId11"/>
    <p:sldId id="293" r:id="rId12"/>
    <p:sldId id="275" r:id="rId13"/>
    <p:sldId id="264" r:id="rId14"/>
    <p:sldId id="263" r:id="rId15"/>
    <p:sldId id="312" r:id="rId16"/>
    <p:sldId id="258" r:id="rId17"/>
    <p:sldId id="262" r:id="rId18"/>
    <p:sldId id="259" r:id="rId19"/>
    <p:sldId id="307" r:id="rId20"/>
    <p:sldId id="308" r:id="rId21"/>
    <p:sldId id="309" r:id="rId22"/>
    <p:sldId id="310" r:id="rId23"/>
    <p:sldId id="269" r:id="rId24"/>
    <p:sldId id="291" r:id="rId25"/>
    <p:sldId id="270" r:id="rId26"/>
    <p:sldId id="271" r:id="rId27"/>
    <p:sldId id="272" r:id="rId28"/>
    <p:sldId id="292" r:id="rId29"/>
    <p:sldId id="311" r:id="rId30"/>
    <p:sldId id="298" r:id="rId31"/>
    <p:sldId id="299" r:id="rId32"/>
    <p:sldId id="301" r:id="rId33"/>
    <p:sldId id="302" r:id="rId34"/>
    <p:sldId id="303" r:id="rId35"/>
    <p:sldId id="304" r:id="rId36"/>
    <p:sldId id="30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1"/>
    <p:restoredTop sz="84253" autoAdjust="0"/>
  </p:normalViewPr>
  <p:slideViewPr>
    <p:cSldViewPr snapToGrid="0" snapToObjects="1">
      <p:cViewPr varScale="1">
        <p:scale>
          <a:sx n="96" d="100"/>
          <a:sy n="96" d="100"/>
        </p:scale>
        <p:origin x="11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verbeek, Annelies" userId="f09e73ff-b371-4978-aaee-815df97dac8f" providerId="ADAL" clId="{5183000D-CB2A-486E-880B-3AAECA370499}"/>
    <pc:docChg chg="custSel modSld sldOrd">
      <pc:chgData name="Overbeek, Annelies" userId="f09e73ff-b371-4978-aaee-815df97dac8f" providerId="ADAL" clId="{5183000D-CB2A-486E-880B-3AAECA370499}" dt="2024-10-17T16:52:26.392" v="12"/>
      <pc:docMkLst>
        <pc:docMk/>
      </pc:docMkLst>
      <pc:sldChg chg="modSp mod">
        <pc:chgData name="Overbeek, Annelies" userId="f09e73ff-b371-4978-aaee-815df97dac8f" providerId="ADAL" clId="{5183000D-CB2A-486E-880B-3AAECA370499}" dt="2024-10-17T16:47:45.058" v="6" actId="20577"/>
        <pc:sldMkLst>
          <pc:docMk/>
          <pc:sldMk cId="1543057963" sldId="262"/>
        </pc:sldMkLst>
        <pc:spChg chg="mod">
          <ac:chgData name="Overbeek, Annelies" userId="f09e73ff-b371-4978-aaee-815df97dac8f" providerId="ADAL" clId="{5183000D-CB2A-486E-880B-3AAECA370499}" dt="2024-10-17T16:47:45.058" v="6" actId="20577"/>
          <ac:spMkLst>
            <pc:docMk/>
            <pc:sldMk cId="1543057963" sldId="262"/>
            <ac:spMk id="3" creationId="{00000000-0000-0000-0000-000000000000}"/>
          </ac:spMkLst>
        </pc:spChg>
      </pc:sldChg>
      <pc:sldChg chg="delSp modSp mod delAnim">
        <pc:chgData name="Overbeek, Annelies" userId="f09e73ff-b371-4978-aaee-815df97dac8f" providerId="ADAL" clId="{5183000D-CB2A-486E-880B-3AAECA370499}" dt="2024-10-17T16:46:57.326" v="2" actId="478"/>
        <pc:sldMkLst>
          <pc:docMk/>
          <pc:sldMk cId="1781215850" sldId="263"/>
        </pc:sldMkLst>
        <pc:spChg chg="del mod">
          <ac:chgData name="Overbeek, Annelies" userId="f09e73ff-b371-4978-aaee-815df97dac8f" providerId="ADAL" clId="{5183000D-CB2A-486E-880B-3AAECA370499}" dt="2024-10-17T16:46:53.761" v="1" actId="478"/>
          <ac:spMkLst>
            <pc:docMk/>
            <pc:sldMk cId="1781215850" sldId="263"/>
            <ac:spMk id="6" creationId="{C6C57F1C-8429-12AD-D16B-B2987D710381}"/>
          </ac:spMkLst>
        </pc:spChg>
        <pc:spChg chg="del">
          <ac:chgData name="Overbeek, Annelies" userId="f09e73ff-b371-4978-aaee-815df97dac8f" providerId="ADAL" clId="{5183000D-CB2A-486E-880B-3AAECA370499}" dt="2024-10-17T16:46:57.326" v="2" actId="478"/>
          <ac:spMkLst>
            <pc:docMk/>
            <pc:sldMk cId="1781215850" sldId="263"/>
            <ac:spMk id="8" creationId="{494D0977-4FEE-5ADA-5AE7-E907E3814E6D}"/>
          </ac:spMkLst>
        </pc:spChg>
      </pc:sldChg>
      <pc:sldChg chg="modSp mod">
        <pc:chgData name="Overbeek, Annelies" userId="f09e73ff-b371-4978-aaee-815df97dac8f" providerId="ADAL" clId="{5183000D-CB2A-486E-880B-3AAECA370499}" dt="2024-10-17T16:48:11.823" v="10" actId="20577"/>
        <pc:sldMkLst>
          <pc:docMk/>
          <pc:sldMk cId="3978081784" sldId="306"/>
        </pc:sldMkLst>
        <pc:spChg chg="mod">
          <ac:chgData name="Overbeek, Annelies" userId="f09e73ff-b371-4978-aaee-815df97dac8f" providerId="ADAL" clId="{5183000D-CB2A-486E-880B-3AAECA370499}" dt="2024-10-17T16:48:11.823" v="10" actId="20577"/>
          <ac:spMkLst>
            <pc:docMk/>
            <pc:sldMk cId="3978081784" sldId="306"/>
            <ac:spMk id="4" creationId="{C517F89E-27A6-FE42-4631-F5779202F6CB}"/>
          </ac:spMkLst>
        </pc:spChg>
      </pc:sldChg>
      <pc:sldChg chg="ord">
        <pc:chgData name="Overbeek, Annelies" userId="f09e73ff-b371-4978-aaee-815df97dac8f" providerId="ADAL" clId="{5183000D-CB2A-486E-880B-3AAECA370499}" dt="2024-10-17T16:52:26.392" v="12"/>
        <pc:sldMkLst>
          <pc:docMk/>
          <pc:sldMk cId="1318222255" sldId="311"/>
        </pc:sldMkLst>
      </pc:sldChg>
    </pc:docChg>
  </pc:docChgLst>
  <pc:docChgLst>
    <pc:chgData name="Overbeek, Annelies" userId="f09e73ff-b371-4978-aaee-815df97dac8f" providerId="ADAL" clId="{CE2DE79D-1801-410E-AB60-DFF447F5030B}"/>
    <pc:docChg chg="undo redo custSel addSld delSld modSld">
      <pc:chgData name="Overbeek, Annelies" userId="f09e73ff-b371-4978-aaee-815df97dac8f" providerId="ADAL" clId="{CE2DE79D-1801-410E-AB60-DFF447F5030B}" dt="2024-10-16T09:33:17.153" v="1994" actId="255"/>
      <pc:docMkLst>
        <pc:docMk/>
      </pc:docMkLst>
      <pc:sldChg chg="addSp modSp mod">
        <pc:chgData name="Overbeek, Annelies" userId="f09e73ff-b371-4978-aaee-815df97dac8f" providerId="ADAL" clId="{CE2DE79D-1801-410E-AB60-DFF447F5030B}" dt="2024-10-16T08:41:54.366" v="185" actId="115"/>
        <pc:sldMkLst>
          <pc:docMk/>
          <pc:sldMk cId="684344728" sldId="256"/>
        </pc:sldMkLst>
        <pc:spChg chg="mod">
          <ac:chgData name="Overbeek, Annelies" userId="f09e73ff-b371-4978-aaee-815df97dac8f" providerId="ADAL" clId="{CE2DE79D-1801-410E-AB60-DFF447F5030B}" dt="2024-10-16T08:40:32.001" v="34" actId="1076"/>
          <ac:spMkLst>
            <pc:docMk/>
            <pc:sldMk cId="684344728" sldId="256"/>
            <ac:spMk id="4" creationId="{00000000-0000-0000-0000-000000000000}"/>
          </ac:spMkLst>
        </pc:spChg>
        <pc:spChg chg="add mod">
          <ac:chgData name="Overbeek, Annelies" userId="f09e73ff-b371-4978-aaee-815df97dac8f" providerId="ADAL" clId="{CE2DE79D-1801-410E-AB60-DFF447F5030B}" dt="2024-10-16T08:41:54.366" v="185" actId="115"/>
          <ac:spMkLst>
            <pc:docMk/>
            <pc:sldMk cId="684344728" sldId="256"/>
            <ac:spMk id="5" creationId="{28414EA3-D71F-0E4D-AE46-4124EB77A378}"/>
          </ac:spMkLst>
        </pc:spChg>
      </pc:sldChg>
      <pc:sldChg chg="addSp modSp mod setBg">
        <pc:chgData name="Overbeek, Annelies" userId="f09e73ff-b371-4978-aaee-815df97dac8f" providerId="ADAL" clId="{CE2DE79D-1801-410E-AB60-DFF447F5030B}" dt="2024-10-16T09:01:32.834" v="1220" actId="27636"/>
        <pc:sldMkLst>
          <pc:docMk/>
          <pc:sldMk cId="1525560786" sldId="257"/>
        </pc:sldMkLst>
        <pc:spChg chg="mod">
          <ac:chgData name="Overbeek, Annelies" userId="f09e73ff-b371-4978-aaee-815df97dac8f" providerId="ADAL" clId="{CE2DE79D-1801-410E-AB60-DFF447F5030B}" dt="2024-10-16T09:01:02.017" v="1212" actId="26606"/>
          <ac:spMkLst>
            <pc:docMk/>
            <pc:sldMk cId="1525560786" sldId="257"/>
            <ac:spMk id="2" creationId="{00000000-0000-0000-0000-000000000000}"/>
          </ac:spMkLst>
        </pc:spChg>
        <pc:spChg chg="mod">
          <ac:chgData name="Overbeek, Annelies" userId="f09e73ff-b371-4978-aaee-815df97dac8f" providerId="ADAL" clId="{CE2DE79D-1801-410E-AB60-DFF447F5030B}" dt="2024-10-16T09:01:32.834" v="1220" actId="27636"/>
          <ac:spMkLst>
            <pc:docMk/>
            <pc:sldMk cId="1525560786" sldId="257"/>
            <ac:spMk id="3" creationId="{00000000-0000-0000-0000-000000000000}"/>
          </ac:spMkLst>
        </pc:spChg>
        <pc:spChg chg="add">
          <ac:chgData name="Overbeek, Annelies" userId="f09e73ff-b371-4978-aaee-815df97dac8f" providerId="ADAL" clId="{CE2DE79D-1801-410E-AB60-DFF447F5030B}" dt="2024-10-16T09:01:02.017" v="1212" actId="26606"/>
          <ac:spMkLst>
            <pc:docMk/>
            <pc:sldMk cId="1525560786" sldId="257"/>
            <ac:spMk id="8" creationId="{273E8A9A-DA4B-4F12-9331-219EBE5235D0}"/>
          </ac:spMkLst>
        </pc:spChg>
        <pc:spChg chg="add">
          <ac:chgData name="Overbeek, Annelies" userId="f09e73ff-b371-4978-aaee-815df97dac8f" providerId="ADAL" clId="{CE2DE79D-1801-410E-AB60-DFF447F5030B}" dt="2024-10-16T09:01:02.017" v="1212" actId="26606"/>
          <ac:spMkLst>
            <pc:docMk/>
            <pc:sldMk cId="1525560786" sldId="257"/>
            <ac:spMk id="12" creationId="{ADD673B7-F6B7-43EE-936B-D09F3A337A3E}"/>
          </ac:spMkLst>
        </pc:spChg>
        <pc:picChg chg="add">
          <ac:chgData name="Overbeek, Annelies" userId="f09e73ff-b371-4978-aaee-815df97dac8f" providerId="ADAL" clId="{CE2DE79D-1801-410E-AB60-DFF447F5030B}" dt="2024-10-16T09:01:02.017" v="1212" actId="26606"/>
          <ac:picMkLst>
            <pc:docMk/>
            <pc:sldMk cId="1525560786" sldId="257"/>
            <ac:picMk id="10" creationId="{1C4DCE7A-0E46-404B-9E0D-E93DC7B2A861}"/>
          </ac:picMkLst>
        </pc:picChg>
      </pc:sldChg>
      <pc:sldChg chg="addSp modSp mod setBg">
        <pc:chgData name="Overbeek, Annelies" userId="f09e73ff-b371-4978-aaee-815df97dac8f" providerId="ADAL" clId="{CE2DE79D-1801-410E-AB60-DFF447F5030B}" dt="2024-10-16T09:10:56.801" v="1277" actId="14100"/>
        <pc:sldMkLst>
          <pc:docMk/>
          <pc:sldMk cId="215556978" sldId="258"/>
        </pc:sldMkLst>
        <pc:spChg chg="mod">
          <ac:chgData name="Overbeek, Annelies" userId="f09e73ff-b371-4978-aaee-815df97dac8f" providerId="ADAL" clId="{CE2DE79D-1801-410E-AB60-DFF447F5030B}" dt="2024-10-16T09:10:41.258" v="1275" actId="26606"/>
          <ac:spMkLst>
            <pc:docMk/>
            <pc:sldMk cId="215556978" sldId="258"/>
            <ac:spMk id="2" creationId="{00000000-0000-0000-0000-000000000000}"/>
          </ac:spMkLst>
        </pc:spChg>
        <pc:spChg chg="mod">
          <ac:chgData name="Overbeek, Annelies" userId="f09e73ff-b371-4978-aaee-815df97dac8f" providerId="ADAL" clId="{CE2DE79D-1801-410E-AB60-DFF447F5030B}" dt="2024-10-16T09:10:56.801" v="1277" actId="14100"/>
          <ac:spMkLst>
            <pc:docMk/>
            <pc:sldMk cId="215556978" sldId="258"/>
            <ac:spMk id="3" creationId="{00000000-0000-0000-0000-000000000000}"/>
          </ac:spMkLst>
        </pc:spChg>
        <pc:spChg chg="add">
          <ac:chgData name="Overbeek, Annelies" userId="f09e73ff-b371-4978-aaee-815df97dac8f" providerId="ADAL" clId="{CE2DE79D-1801-410E-AB60-DFF447F5030B}" dt="2024-10-16T09:10:41.258" v="1275" actId="26606"/>
          <ac:spMkLst>
            <pc:docMk/>
            <pc:sldMk cId="215556978" sldId="258"/>
            <ac:spMk id="8" creationId="{273E8A9A-DA4B-4F12-9331-219EBE5235D0}"/>
          </ac:spMkLst>
        </pc:spChg>
        <pc:spChg chg="add">
          <ac:chgData name="Overbeek, Annelies" userId="f09e73ff-b371-4978-aaee-815df97dac8f" providerId="ADAL" clId="{CE2DE79D-1801-410E-AB60-DFF447F5030B}" dt="2024-10-16T09:10:41.258" v="1275" actId="26606"/>
          <ac:spMkLst>
            <pc:docMk/>
            <pc:sldMk cId="215556978" sldId="258"/>
            <ac:spMk id="12" creationId="{ADD673B7-F6B7-43EE-936B-D09F3A337A3E}"/>
          </ac:spMkLst>
        </pc:spChg>
        <pc:picChg chg="add">
          <ac:chgData name="Overbeek, Annelies" userId="f09e73ff-b371-4978-aaee-815df97dac8f" providerId="ADAL" clId="{CE2DE79D-1801-410E-AB60-DFF447F5030B}" dt="2024-10-16T09:10:41.258" v="1275" actId="26606"/>
          <ac:picMkLst>
            <pc:docMk/>
            <pc:sldMk cId="215556978" sldId="258"/>
            <ac:picMk id="10" creationId="{1C4DCE7A-0E46-404B-9E0D-E93DC7B2A861}"/>
          </ac:picMkLst>
        </pc:picChg>
      </pc:sldChg>
      <pc:sldChg chg="addSp modSp mod setBg">
        <pc:chgData name="Overbeek, Annelies" userId="f09e73ff-b371-4978-aaee-815df97dac8f" providerId="ADAL" clId="{CE2DE79D-1801-410E-AB60-DFF447F5030B}" dt="2024-10-16T09:11:39.858" v="1280" actId="2710"/>
        <pc:sldMkLst>
          <pc:docMk/>
          <pc:sldMk cId="1447351875" sldId="259"/>
        </pc:sldMkLst>
        <pc:spChg chg="mod">
          <ac:chgData name="Overbeek, Annelies" userId="f09e73ff-b371-4978-aaee-815df97dac8f" providerId="ADAL" clId="{CE2DE79D-1801-410E-AB60-DFF447F5030B}" dt="2024-10-16T09:11:15.753" v="1278" actId="26606"/>
          <ac:spMkLst>
            <pc:docMk/>
            <pc:sldMk cId="1447351875" sldId="259"/>
            <ac:spMk id="2" creationId="{00000000-0000-0000-0000-000000000000}"/>
          </ac:spMkLst>
        </pc:spChg>
        <pc:spChg chg="mod">
          <ac:chgData name="Overbeek, Annelies" userId="f09e73ff-b371-4978-aaee-815df97dac8f" providerId="ADAL" clId="{CE2DE79D-1801-410E-AB60-DFF447F5030B}" dt="2024-10-16T09:11:39.858" v="1280" actId="2710"/>
          <ac:spMkLst>
            <pc:docMk/>
            <pc:sldMk cId="1447351875" sldId="259"/>
            <ac:spMk id="3" creationId="{00000000-0000-0000-0000-000000000000}"/>
          </ac:spMkLst>
        </pc:spChg>
        <pc:spChg chg="add">
          <ac:chgData name="Overbeek, Annelies" userId="f09e73ff-b371-4978-aaee-815df97dac8f" providerId="ADAL" clId="{CE2DE79D-1801-410E-AB60-DFF447F5030B}" dt="2024-10-16T09:11:15.753" v="1278" actId="26606"/>
          <ac:spMkLst>
            <pc:docMk/>
            <pc:sldMk cId="1447351875" sldId="259"/>
            <ac:spMk id="8" creationId="{273E8A9A-DA4B-4F12-9331-219EBE5235D0}"/>
          </ac:spMkLst>
        </pc:spChg>
        <pc:spChg chg="add">
          <ac:chgData name="Overbeek, Annelies" userId="f09e73ff-b371-4978-aaee-815df97dac8f" providerId="ADAL" clId="{CE2DE79D-1801-410E-AB60-DFF447F5030B}" dt="2024-10-16T09:11:15.753" v="1278" actId="26606"/>
          <ac:spMkLst>
            <pc:docMk/>
            <pc:sldMk cId="1447351875" sldId="259"/>
            <ac:spMk id="12" creationId="{ADD673B7-F6B7-43EE-936B-D09F3A337A3E}"/>
          </ac:spMkLst>
        </pc:spChg>
        <pc:picChg chg="add">
          <ac:chgData name="Overbeek, Annelies" userId="f09e73ff-b371-4978-aaee-815df97dac8f" providerId="ADAL" clId="{CE2DE79D-1801-410E-AB60-DFF447F5030B}" dt="2024-10-16T09:11:15.753" v="1278" actId="26606"/>
          <ac:picMkLst>
            <pc:docMk/>
            <pc:sldMk cId="1447351875" sldId="259"/>
            <ac:picMk id="10" creationId="{1C4DCE7A-0E46-404B-9E0D-E93DC7B2A861}"/>
          </ac:picMkLst>
        </pc:picChg>
      </pc:sldChg>
      <pc:sldChg chg="addSp delSp modSp mod setBg modAnim">
        <pc:chgData name="Overbeek, Annelies" userId="f09e73ff-b371-4978-aaee-815df97dac8f" providerId="ADAL" clId="{CE2DE79D-1801-410E-AB60-DFF447F5030B}" dt="2024-10-16T09:10:25.015" v="1274"/>
        <pc:sldMkLst>
          <pc:docMk/>
          <pc:sldMk cId="1781215850" sldId="263"/>
        </pc:sldMkLst>
        <pc:spChg chg="mod">
          <ac:chgData name="Overbeek, Annelies" userId="f09e73ff-b371-4978-aaee-815df97dac8f" providerId="ADAL" clId="{CE2DE79D-1801-410E-AB60-DFF447F5030B}" dt="2024-10-16T09:07:52.413" v="1243" actId="26606"/>
          <ac:spMkLst>
            <pc:docMk/>
            <pc:sldMk cId="1781215850" sldId="263"/>
            <ac:spMk id="2" creationId="{00000000-0000-0000-0000-000000000000}"/>
          </ac:spMkLst>
        </pc:spChg>
        <pc:spChg chg="add del mod">
          <ac:chgData name="Overbeek, Annelies" userId="f09e73ff-b371-4978-aaee-815df97dac8f" providerId="ADAL" clId="{CE2DE79D-1801-410E-AB60-DFF447F5030B}" dt="2024-10-16T09:07:52.431" v="1244" actId="26606"/>
          <ac:spMkLst>
            <pc:docMk/>
            <pc:sldMk cId="1781215850" sldId="263"/>
            <ac:spMk id="3" creationId="{00000000-0000-0000-0000-000000000000}"/>
          </ac:spMkLst>
        </pc:spChg>
        <pc:spChg chg="add mod">
          <ac:chgData name="Overbeek, Annelies" userId="f09e73ff-b371-4978-aaee-815df97dac8f" providerId="ADAL" clId="{CE2DE79D-1801-410E-AB60-DFF447F5030B}" dt="2024-10-16T09:10:06.449" v="1272" actId="14100"/>
          <ac:spMkLst>
            <pc:docMk/>
            <pc:sldMk cId="1781215850" sldId="263"/>
            <ac:spMk id="6" creationId="{C6C57F1C-8429-12AD-D16B-B2987D710381}"/>
          </ac:spMkLst>
        </pc:spChg>
        <pc:spChg chg="add mod">
          <ac:chgData name="Overbeek, Annelies" userId="f09e73ff-b371-4978-aaee-815df97dac8f" providerId="ADAL" clId="{CE2DE79D-1801-410E-AB60-DFF447F5030B}" dt="2024-10-16T09:10:02.232" v="1271" actId="1076"/>
          <ac:spMkLst>
            <pc:docMk/>
            <pc:sldMk cId="1781215850" sldId="263"/>
            <ac:spMk id="8" creationId="{494D0977-4FEE-5ADA-5AE7-E907E3814E6D}"/>
          </ac:spMkLst>
        </pc:spChg>
        <pc:spChg chg="add del">
          <ac:chgData name="Overbeek, Annelies" userId="f09e73ff-b371-4978-aaee-815df97dac8f" providerId="ADAL" clId="{CE2DE79D-1801-410E-AB60-DFF447F5030B}" dt="2024-10-16T09:07:52.413" v="1243" actId="26606"/>
          <ac:spMkLst>
            <pc:docMk/>
            <pc:sldMk cId="1781215850" sldId="263"/>
            <ac:spMk id="9" creationId="{CDBCB3D0-62EC-4D8A-A9E7-991AF662DC1B}"/>
          </ac:spMkLst>
        </pc:spChg>
        <pc:spChg chg="add del">
          <ac:chgData name="Overbeek, Annelies" userId="f09e73ff-b371-4978-aaee-815df97dac8f" providerId="ADAL" clId="{CE2DE79D-1801-410E-AB60-DFF447F5030B}" dt="2024-10-16T09:07:52.413" v="1243" actId="26606"/>
          <ac:spMkLst>
            <pc:docMk/>
            <pc:sldMk cId="1781215850" sldId="263"/>
            <ac:spMk id="13" creationId="{A890917F-0A64-4C0A-91F8-E4F6BE6AB857}"/>
          </ac:spMkLst>
        </pc:spChg>
        <pc:spChg chg="add del">
          <ac:chgData name="Overbeek, Annelies" userId="f09e73ff-b371-4978-aaee-815df97dac8f" providerId="ADAL" clId="{CE2DE79D-1801-410E-AB60-DFF447F5030B}" dt="2024-10-16T09:07:52.413" v="1243" actId="26606"/>
          <ac:spMkLst>
            <pc:docMk/>
            <pc:sldMk cId="1781215850" sldId="263"/>
            <ac:spMk id="17" creationId="{9044F20B-3F79-4BBD-A9B8-33672B6A4A84}"/>
          </ac:spMkLst>
        </pc:spChg>
        <pc:graphicFrameChg chg="add del">
          <ac:chgData name="Overbeek, Annelies" userId="f09e73ff-b371-4978-aaee-815df97dac8f" providerId="ADAL" clId="{CE2DE79D-1801-410E-AB60-DFF447F5030B}" dt="2024-10-16T09:07:52.413" v="1243" actId="26606"/>
          <ac:graphicFrameMkLst>
            <pc:docMk/>
            <pc:sldMk cId="1781215850" sldId="263"/>
            <ac:graphicFrameMk id="5" creationId="{198E8D0C-B595-1116-D228-063500E7CA7A}"/>
          </ac:graphicFrameMkLst>
        </pc:graphicFrameChg>
        <pc:graphicFrameChg chg="add mod modGraphic">
          <ac:chgData name="Overbeek, Annelies" userId="f09e73ff-b371-4978-aaee-815df97dac8f" providerId="ADAL" clId="{CE2DE79D-1801-410E-AB60-DFF447F5030B}" dt="2024-10-16T09:09:26.058" v="1267" actId="20577"/>
          <ac:graphicFrameMkLst>
            <pc:docMk/>
            <pc:sldMk cId="1781215850" sldId="263"/>
            <ac:graphicFrameMk id="19" creationId="{FC97F6A3-84D9-9B4C-9367-D169EF8634A9}"/>
          </ac:graphicFrameMkLst>
        </pc:graphicFrameChg>
        <pc:picChg chg="add del">
          <ac:chgData name="Overbeek, Annelies" userId="f09e73ff-b371-4978-aaee-815df97dac8f" providerId="ADAL" clId="{CE2DE79D-1801-410E-AB60-DFF447F5030B}" dt="2024-10-16T09:07:52.413" v="1243" actId="26606"/>
          <ac:picMkLst>
            <pc:docMk/>
            <pc:sldMk cId="1781215850" sldId="263"/>
            <ac:picMk id="11" creationId="{62C758D7-9BCC-44AD-98FB-A68CA52677FA}"/>
          </ac:picMkLst>
        </pc:picChg>
        <pc:picChg chg="add del">
          <ac:chgData name="Overbeek, Annelies" userId="f09e73ff-b371-4978-aaee-815df97dac8f" providerId="ADAL" clId="{CE2DE79D-1801-410E-AB60-DFF447F5030B}" dt="2024-10-16T09:07:52.413" v="1243" actId="26606"/>
          <ac:picMkLst>
            <pc:docMk/>
            <pc:sldMk cId="1781215850" sldId="263"/>
            <ac:picMk id="15" creationId="{938C8E05-3629-4B19-A965-0C926F9DE4F3}"/>
          </ac:picMkLst>
        </pc:picChg>
      </pc:sldChg>
      <pc:sldChg chg="addSp delSp modSp mod setBg">
        <pc:chgData name="Overbeek, Annelies" userId="f09e73ff-b371-4978-aaee-815df97dac8f" providerId="ADAL" clId="{CE2DE79D-1801-410E-AB60-DFF447F5030B}" dt="2024-10-16T09:26:09.292" v="1732" actId="20577"/>
        <pc:sldMkLst>
          <pc:docMk/>
          <pc:sldMk cId="1848822195" sldId="264"/>
        </pc:sldMkLst>
        <pc:spChg chg="mod">
          <ac:chgData name="Overbeek, Annelies" userId="f09e73ff-b371-4978-aaee-815df97dac8f" providerId="ADAL" clId="{CE2DE79D-1801-410E-AB60-DFF447F5030B}" dt="2024-10-16T09:06:16.667" v="1232" actId="26606"/>
          <ac:spMkLst>
            <pc:docMk/>
            <pc:sldMk cId="1848822195" sldId="264"/>
            <ac:spMk id="2" creationId="{00000000-0000-0000-0000-000000000000}"/>
          </ac:spMkLst>
        </pc:spChg>
        <pc:spChg chg="add del mod">
          <ac:chgData name="Overbeek, Annelies" userId="f09e73ff-b371-4978-aaee-815df97dac8f" providerId="ADAL" clId="{CE2DE79D-1801-410E-AB60-DFF447F5030B}" dt="2024-10-16T09:06:16.667" v="1232" actId="26606"/>
          <ac:spMkLst>
            <pc:docMk/>
            <pc:sldMk cId="1848822195" sldId="264"/>
            <ac:spMk id="3" creationId="{00000000-0000-0000-0000-000000000000}"/>
          </ac:spMkLst>
        </pc:spChg>
        <pc:spChg chg="add mod">
          <ac:chgData name="Overbeek, Annelies" userId="f09e73ff-b371-4978-aaee-815df97dac8f" providerId="ADAL" clId="{CE2DE79D-1801-410E-AB60-DFF447F5030B}" dt="2024-10-16T09:26:09.292" v="1732" actId="20577"/>
          <ac:spMkLst>
            <pc:docMk/>
            <pc:sldMk cId="1848822195" sldId="264"/>
            <ac:spMk id="10" creationId="{11104E21-BA33-5A47-75F8-C4C2949456B0}"/>
          </ac:spMkLst>
        </pc:spChg>
        <pc:graphicFrameChg chg="add del">
          <ac:chgData name="Overbeek, Annelies" userId="f09e73ff-b371-4978-aaee-815df97dac8f" providerId="ADAL" clId="{CE2DE79D-1801-410E-AB60-DFF447F5030B}" dt="2024-10-16T09:02:43.777" v="1222" actId="26606"/>
          <ac:graphicFrameMkLst>
            <pc:docMk/>
            <pc:sldMk cId="1848822195" sldId="264"/>
            <ac:graphicFrameMk id="5" creationId="{07556111-8427-99CC-E42B-FE6DBC1C67AE}"/>
          </ac:graphicFrameMkLst>
        </pc:graphicFrameChg>
        <pc:graphicFrameChg chg="add del mod">
          <ac:chgData name="Overbeek, Annelies" userId="f09e73ff-b371-4978-aaee-815df97dac8f" providerId="ADAL" clId="{CE2DE79D-1801-410E-AB60-DFF447F5030B}" dt="2024-10-16T09:05:46.014" v="1231" actId="26606"/>
          <ac:graphicFrameMkLst>
            <pc:docMk/>
            <pc:sldMk cId="1848822195" sldId="264"/>
            <ac:graphicFrameMk id="6" creationId="{02A9FF4A-1595-82B9-2113-911C07AD6160}"/>
          </ac:graphicFrameMkLst>
        </pc:graphicFrameChg>
        <pc:graphicFrameChg chg="add del">
          <ac:chgData name="Overbeek, Annelies" userId="f09e73ff-b371-4978-aaee-815df97dac8f" providerId="ADAL" clId="{CE2DE79D-1801-410E-AB60-DFF447F5030B}" dt="2024-10-16T09:02:58.526" v="1224" actId="26606"/>
          <ac:graphicFrameMkLst>
            <pc:docMk/>
            <pc:sldMk cId="1848822195" sldId="264"/>
            <ac:graphicFrameMk id="7" creationId="{B030A77B-5548-427F-02B4-125FBAC6EF69}"/>
          </ac:graphicFrameMkLst>
        </pc:graphicFrameChg>
        <pc:graphicFrameChg chg="add mod modGraphic">
          <ac:chgData name="Overbeek, Annelies" userId="f09e73ff-b371-4978-aaee-815df97dac8f" providerId="ADAL" clId="{CE2DE79D-1801-410E-AB60-DFF447F5030B}" dt="2024-10-16T09:26:02.346" v="1727" actId="20577"/>
          <ac:graphicFrameMkLst>
            <pc:docMk/>
            <pc:sldMk cId="1848822195" sldId="264"/>
            <ac:graphicFrameMk id="8" creationId="{655B523C-B520-EB2B-FC11-DDD489A9A2B1}"/>
          </ac:graphicFrameMkLst>
        </pc:graphicFrameChg>
        <pc:graphicFrameChg chg="add del">
          <ac:chgData name="Overbeek, Annelies" userId="f09e73ff-b371-4978-aaee-815df97dac8f" providerId="ADAL" clId="{CE2DE79D-1801-410E-AB60-DFF447F5030B}" dt="2024-10-16T09:03:36.413" v="1226" actId="26606"/>
          <ac:graphicFrameMkLst>
            <pc:docMk/>
            <pc:sldMk cId="1848822195" sldId="264"/>
            <ac:graphicFrameMk id="9" creationId="{07556111-8427-99CC-E42B-FE6DBC1C67AE}"/>
          </ac:graphicFrameMkLst>
        </pc:graphicFrameChg>
      </pc:sldChg>
      <pc:sldChg chg="modSp del mod">
        <pc:chgData name="Overbeek, Annelies" userId="f09e73ff-b371-4978-aaee-815df97dac8f" providerId="ADAL" clId="{CE2DE79D-1801-410E-AB60-DFF447F5030B}" dt="2024-10-16T08:53:53.126" v="867" actId="47"/>
        <pc:sldMkLst>
          <pc:docMk/>
          <pc:sldMk cId="629112998" sldId="266"/>
        </pc:sldMkLst>
        <pc:spChg chg="mod">
          <ac:chgData name="Overbeek, Annelies" userId="f09e73ff-b371-4978-aaee-815df97dac8f" providerId="ADAL" clId="{CE2DE79D-1801-410E-AB60-DFF447F5030B}" dt="2024-10-16T08:44:14.563" v="199" actId="20577"/>
          <ac:spMkLst>
            <pc:docMk/>
            <pc:sldMk cId="629112998" sldId="266"/>
            <ac:spMk id="2" creationId="{00000000-0000-0000-0000-000000000000}"/>
          </ac:spMkLst>
        </pc:spChg>
      </pc:sldChg>
      <pc:sldChg chg="modSp mod">
        <pc:chgData name="Overbeek, Annelies" userId="f09e73ff-b371-4978-aaee-815df97dac8f" providerId="ADAL" clId="{CE2DE79D-1801-410E-AB60-DFF447F5030B}" dt="2024-10-16T09:15:03.287" v="1308" actId="6549"/>
        <pc:sldMkLst>
          <pc:docMk/>
          <pc:sldMk cId="363266695" sldId="271"/>
        </pc:sldMkLst>
        <pc:spChg chg="mod">
          <ac:chgData name="Overbeek, Annelies" userId="f09e73ff-b371-4978-aaee-815df97dac8f" providerId="ADAL" clId="{CE2DE79D-1801-410E-AB60-DFF447F5030B}" dt="2024-10-16T09:15:03.287" v="1308" actId="6549"/>
          <ac:spMkLst>
            <pc:docMk/>
            <pc:sldMk cId="363266695" sldId="271"/>
            <ac:spMk id="3" creationId="{00000000-0000-0000-0000-000000000000}"/>
          </ac:spMkLst>
        </pc:spChg>
      </pc:sldChg>
      <pc:sldChg chg="modSp mod">
        <pc:chgData name="Overbeek, Annelies" userId="f09e73ff-b371-4978-aaee-815df97dac8f" providerId="ADAL" clId="{CE2DE79D-1801-410E-AB60-DFF447F5030B}" dt="2024-10-16T09:15:33.867" v="1309" actId="115"/>
        <pc:sldMkLst>
          <pc:docMk/>
          <pc:sldMk cId="1973967188" sldId="272"/>
        </pc:sldMkLst>
        <pc:spChg chg="mod">
          <ac:chgData name="Overbeek, Annelies" userId="f09e73ff-b371-4978-aaee-815df97dac8f" providerId="ADAL" clId="{CE2DE79D-1801-410E-AB60-DFF447F5030B}" dt="2024-10-16T09:15:33.867" v="1309" actId="115"/>
          <ac:spMkLst>
            <pc:docMk/>
            <pc:sldMk cId="1973967188" sldId="272"/>
            <ac:spMk id="3" creationId="{00000000-0000-0000-0000-000000000000}"/>
          </ac:spMkLst>
        </pc:spChg>
      </pc:sldChg>
      <pc:sldChg chg="modSp mod">
        <pc:chgData name="Overbeek, Annelies" userId="f09e73ff-b371-4978-aaee-815df97dac8f" providerId="ADAL" clId="{CE2DE79D-1801-410E-AB60-DFF447F5030B}" dt="2024-10-16T08:43:06.109" v="194" actId="20577"/>
        <pc:sldMkLst>
          <pc:docMk/>
          <pc:sldMk cId="265509239" sldId="283"/>
        </pc:sldMkLst>
        <pc:spChg chg="mod">
          <ac:chgData name="Overbeek, Annelies" userId="f09e73ff-b371-4978-aaee-815df97dac8f" providerId="ADAL" clId="{CE2DE79D-1801-410E-AB60-DFF447F5030B}" dt="2024-10-16T08:43:06.109" v="194" actId="20577"/>
          <ac:spMkLst>
            <pc:docMk/>
            <pc:sldMk cId="265509239" sldId="283"/>
            <ac:spMk id="3" creationId="{00000000-0000-0000-0000-000000000000}"/>
          </ac:spMkLst>
        </pc:spChg>
      </pc:sldChg>
      <pc:sldChg chg="del">
        <pc:chgData name="Overbeek, Annelies" userId="f09e73ff-b371-4978-aaee-815df97dac8f" providerId="ADAL" clId="{CE2DE79D-1801-410E-AB60-DFF447F5030B}" dt="2024-10-16T09:13:15.971" v="1296" actId="47"/>
        <pc:sldMkLst>
          <pc:docMk/>
          <pc:sldMk cId="1414902744" sldId="287"/>
        </pc:sldMkLst>
      </pc:sldChg>
      <pc:sldChg chg="del">
        <pc:chgData name="Overbeek, Annelies" userId="f09e73ff-b371-4978-aaee-815df97dac8f" providerId="ADAL" clId="{CE2DE79D-1801-410E-AB60-DFF447F5030B}" dt="2024-10-16T09:14:24.187" v="1307" actId="47"/>
        <pc:sldMkLst>
          <pc:docMk/>
          <pc:sldMk cId="566900175" sldId="288"/>
        </pc:sldMkLst>
      </pc:sldChg>
      <pc:sldChg chg="del">
        <pc:chgData name="Overbeek, Annelies" userId="f09e73ff-b371-4978-aaee-815df97dac8f" providerId="ADAL" clId="{CE2DE79D-1801-410E-AB60-DFF447F5030B}" dt="2024-10-16T09:14:16.464" v="1305" actId="47"/>
        <pc:sldMkLst>
          <pc:docMk/>
          <pc:sldMk cId="742270128" sldId="289"/>
        </pc:sldMkLst>
      </pc:sldChg>
      <pc:sldChg chg="del">
        <pc:chgData name="Overbeek, Annelies" userId="f09e73ff-b371-4978-aaee-815df97dac8f" providerId="ADAL" clId="{CE2DE79D-1801-410E-AB60-DFF447F5030B}" dt="2024-10-16T09:14:19.299" v="1306" actId="47"/>
        <pc:sldMkLst>
          <pc:docMk/>
          <pc:sldMk cId="563773455" sldId="290"/>
        </pc:sldMkLst>
      </pc:sldChg>
      <pc:sldChg chg="add del">
        <pc:chgData name="Overbeek, Annelies" userId="f09e73ff-b371-4978-aaee-815df97dac8f" providerId="ADAL" clId="{CE2DE79D-1801-410E-AB60-DFF447F5030B}" dt="2024-10-16T08:53:44.701" v="866" actId="47"/>
        <pc:sldMkLst>
          <pc:docMk/>
          <pc:sldMk cId="1072584693" sldId="296"/>
        </pc:sldMkLst>
      </pc:sldChg>
      <pc:sldChg chg="new del">
        <pc:chgData name="Overbeek, Annelies" userId="f09e73ff-b371-4978-aaee-815df97dac8f" providerId="ADAL" clId="{CE2DE79D-1801-410E-AB60-DFF447F5030B}" dt="2024-10-16T08:40:38.204" v="36" actId="47"/>
        <pc:sldMkLst>
          <pc:docMk/>
          <pc:sldMk cId="2883017361" sldId="296"/>
        </pc:sldMkLst>
      </pc:sldChg>
      <pc:sldChg chg="addSp modSp add del mod modClrScheme chgLayout">
        <pc:chgData name="Overbeek, Annelies" userId="f09e73ff-b371-4978-aaee-815df97dac8f" providerId="ADAL" clId="{CE2DE79D-1801-410E-AB60-DFF447F5030B}" dt="2024-10-16T08:47:28.823" v="382" actId="47"/>
        <pc:sldMkLst>
          <pc:docMk/>
          <pc:sldMk cId="1716818480" sldId="297"/>
        </pc:sldMkLst>
        <pc:spChg chg="mod ord">
          <ac:chgData name="Overbeek, Annelies" userId="f09e73ff-b371-4978-aaee-815df97dac8f" providerId="ADAL" clId="{CE2DE79D-1801-410E-AB60-DFF447F5030B}" dt="2024-10-16T08:45:59.613" v="305" actId="20577"/>
          <ac:spMkLst>
            <pc:docMk/>
            <pc:sldMk cId="1716818480" sldId="297"/>
            <ac:spMk id="2" creationId="{00000000-0000-0000-0000-000000000000}"/>
          </ac:spMkLst>
        </pc:spChg>
        <pc:spChg chg="mod ord">
          <ac:chgData name="Overbeek, Annelies" userId="f09e73ff-b371-4978-aaee-815df97dac8f" providerId="ADAL" clId="{CE2DE79D-1801-410E-AB60-DFF447F5030B}" dt="2024-10-16T08:45:05.274" v="202" actId="27636"/>
          <ac:spMkLst>
            <pc:docMk/>
            <pc:sldMk cId="1716818480" sldId="297"/>
            <ac:spMk id="3" creationId="{00000000-0000-0000-0000-000000000000}"/>
          </ac:spMkLst>
        </pc:spChg>
        <pc:spChg chg="add mod ord">
          <ac:chgData name="Overbeek, Annelies" userId="f09e73ff-b371-4978-aaee-815df97dac8f" providerId="ADAL" clId="{CE2DE79D-1801-410E-AB60-DFF447F5030B}" dt="2024-10-16T08:45:04.937" v="201" actId="700"/>
          <ac:spMkLst>
            <pc:docMk/>
            <pc:sldMk cId="1716818480" sldId="297"/>
            <ac:spMk id="4" creationId="{B60142DB-3651-AF52-2427-F61A5D35BE79}"/>
          </ac:spMkLst>
        </pc:spChg>
      </pc:sldChg>
      <pc:sldChg chg="addSp delSp modSp new mod modClrScheme modAnim chgLayout">
        <pc:chgData name="Overbeek, Annelies" userId="f09e73ff-b371-4978-aaee-815df97dac8f" providerId="ADAL" clId="{CE2DE79D-1801-410E-AB60-DFF447F5030B}" dt="2024-10-16T09:33:17.153" v="1994" actId="255"/>
        <pc:sldMkLst>
          <pc:docMk/>
          <pc:sldMk cId="1088481930" sldId="298"/>
        </pc:sldMkLst>
        <pc:spChg chg="del mod ord">
          <ac:chgData name="Overbeek, Annelies" userId="f09e73ff-b371-4978-aaee-815df97dac8f" providerId="ADAL" clId="{CE2DE79D-1801-410E-AB60-DFF447F5030B}" dt="2024-10-16T08:46:46.719" v="307" actId="700"/>
          <ac:spMkLst>
            <pc:docMk/>
            <pc:sldMk cId="1088481930" sldId="298"/>
            <ac:spMk id="2" creationId="{49665400-9198-D2BD-B8CC-0042816D876F}"/>
          </ac:spMkLst>
        </pc:spChg>
        <pc:spChg chg="del mod ord">
          <ac:chgData name="Overbeek, Annelies" userId="f09e73ff-b371-4978-aaee-815df97dac8f" providerId="ADAL" clId="{CE2DE79D-1801-410E-AB60-DFF447F5030B}" dt="2024-10-16T08:46:46.719" v="307" actId="700"/>
          <ac:spMkLst>
            <pc:docMk/>
            <pc:sldMk cId="1088481930" sldId="298"/>
            <ac:spMk id="3" creationId="{593ED0FE-A12B-D867-2CFE-1EE436675A49}"/>
          </ac:spMkLst>
        </pc:spChg>
        <pc:spChg chg="add mod ord">
          <ac:chgData name="Overbeek, Annelies" userId="f09e73ff-b371-4978-aaee-815df97dac8f" providerId="ADAL" clId="{CE2DE79D-1801-410E-AB60-DFF447F5030B}" dt="2024-10-16T09:33:17.153" v="1994" actId="255"/>
          <ac:spMkLst>
            <pc:docMk/>
            <pc:sldMk cId="1088481930" sldId="298"/>
            <ac:spMk id="4" creationId="{9B1867D2-126F-1DF2-DA30-AE90D5D1FD14}"/>
          </ac:spMkLst>
        </pc:spChg>
        <pc:spChg chg="add mod ord">
          <ac:chgData name="Overbeek, Annelies" userId="f09e73ff-b371-4978-aaee-815df97dac8f" providerId="ADAL" clId="{CE2DE79D-1801-410E-AB60-DFF447F5030B}" dt="2024-10-16T08:58:17.566" v="1061" actId="255"/>
          <ac:spMkLst>
            <pc:docMk/>
            <pc:sldMk cId="1088481930" sldId="298"/>
            <ac:spMk id="5" creationId="{EF806454-5E21-D576-A259-990F95D7BE98}"/>
          </ac:spMkLst>
        </pc:spChg>
      </pc:sldChg>
      <pc:sldChg chg="add del">
        <pc:chgData name="Overbeek, Annelies" userId="f09e73ff-b371-4978-aaee-815df97dac8f" providerId="ADAL" clId="{CE2DE79D-1801-410E-AB60-DFF447F5030B}" dt="2024-10-16T08:45:16.317" v="204"/>
        <pc:sldMkLst>
          <pc:docMk/>
          <pc:sldMk cId="2808689939" sldId="298"/>
        </pc:sldMkLst>
      </pc:sldChg>
      <pc:sldChg chg="modSp add mod modAnim">
        <pc:chgData name="Overbeek, Annelies" userId="f09e73ff-b371-4978-aaee-815df97dac8f" providerId="ADAL" clId="{CE2DE79D-1801-410E-AB60-DFF447F5030B}" dt="2024-10-16T08:58:24.265" v="1062" actId="255"/>
        <pc:sldMkLst>
          <pc:docMk/>
          <pc:sldMk cId="2010951637" sldId="299"/>
        </pc:sldMkLst>
        <pc:spChg chg="mod">
          <ac:chgData name="Overbeek, Annelies" userId="f09e73ff-b371-4978-aaee-815df97dac8f" providerId="ADAL" clId="{CE2DE79D-1801-410E-AB60-DFF447F5030B}" dt="2024-10-16T08:48:25.327" v="394" actId="404"/>
          <ac:spMkLst>
            <pc:docMk/>
            <pc:sldMk cId="2010951637" sldId="299"/>
            <ac:spMk id="4" creationId="{9B1867D2-126F-1DF2-DA30-AE90D5D1FD14}"/>
          </ac:spMkLst>
        </pc:spChg>
        <pc:spChg chg="mod">
          <ac:chgData name="Overbeek, Annelies" userId="f09e73ff-b371-4978-aaee-815df97dac8f" providerId="ADAL" clId="{CE2DE79D-1801-410E-AB60-DFF447F5030B}" dt="2024-10-16T08:58:24.265" v="1062" actId="255"/>
          <ac:spMkLst>
            <pc:docMk/>
            <pc:sldMk cId="2010951637" sldId="299"/>
            <ac:spMk id="5" creationId="{EF806454-5E21-D576-A259-990F95D7BE98}"/>
          </ac:spMkLst>
        </pc:spChg>
      </pc:sldChg>
      <pc:sldChg chg="modSp add del mod">
        <pc:chgData name="Overbeek, Annelies" userId="f09e73ff-b371-4978-aaee-815df97dac8f" providerId="ADAL" clId="{CE2DE79D-1801-410E-AB60-DFF447F5030B}" dt="2024-10-16T08:49:47.319" v="428" actId="47"/>
        <pc:sldMkLst>
          <pc:docMk/>
          <pc:sldMk cId="2024077794" sldId="300"/>
        </pc:sldMkLst>
        <pc:spChg chg="mod">
          <ac:chgData name="Overbeek, Annelies" userId="f09e73ff-b371-4978-aaee-815df97dac8f" providerId="ADAL" clId="{CE2DE79D-1801-410E-AB60-DFF447F5030B}" dt="2024-10-16T08:49:42.498" v="427" actId="20577"/>
          <ac:spMkLst>
            <pc:docMk/>
            <pc:sldMk cId="2024077794" sldId="300"/>
            <ac:spMk id="5" creationId="{EF806454-5E21-D576-A259-990F95D7BE98}"/>
          </ac:spMkLst>
        </pc:spChg>
      </pc:sldChg>
      <pc:sldChg chg="modSp new mod modAnim">
        <pc:chgData name="Overbeek, Annelies" userId="f09e73ff-b371-4978-aaee-815df97dac8f" providerId="ADAL" clId="{CE2DE79D-1801-410E-AB60-DFF447F5030B}" dt="2024-10-16T09:15:59.830" v="1313" actId="14100"/>
        <pc:sldMkLst>
          <pc:docMk/>
          <pc:sldMk cId="2638294207" sldId="301"/>
        </pc:sldMkLst>
        <pc:spChg chg="mod">
          <ac:chgData name="Overbeek, Annelies" userId="f09e73ff-b371-4978-aaee-815df97dac8f" providerId="ADAL" clId="{CE2DE79D-1801-410E-AB60-DFF447F5030B}" dt="2024-10-16T09:15:59.830" v="1313" actId="14100"/>
          <ac:spMkLst>
            <pc:docMk/>
            <pc:sldMk cId="2638294207" sldId="301"/>
            <ac:spMk id="2" creationId="{C77999AB-3E8B-A7D2-FC71-A7C82B111E4B}"/>
          </ac:spMkLst>
        </pc:spChg>
        <pc:spChg chg="mod">
          <ac:chgData name="Overbeek, Annelies" userId="f09e73ff-b371-4978-aaee-815df97dac8f" providerId="ADAL" clId="{CE2DE79D-1801-410E-AB60-DFF447F5030B}" dt="2024-10-16T08:58:33.050" v="1063" actId="255"/>
          <ac:spMkLst>
            <pc:docMk/>
            <pc:sldMk cId="2638294207" sldId="301"/>
            <ac:spMk id="3" creationId="{1F7B1294-5390-39E1-A80B-066A7591E74C}"/>
          </ac:spMkLst>
        </pc:spChg>
      </pc:sldChg>
      <pc:sldChg chg="modSp add mod modAnim">
        <pc:chgData name="Overbeek, Annelies" userId="f09e73ff-b371-4978-aaee-815df97dac8f" providerId="ADAL" clId="{CE2DE79D-1801-410E-AB60-DFF447F5030B}" dt="2024-10-16T09:16:11.797" v="1314" actId="14100"/>
        <pc:sldMkLst>
          <pc:docMk/>
          <pc:sldMk cId="1844105998" sldId="302"/>
        </pc:sldMkLst>
        <pc:spChg chg="mod">
          <ac:chgData name="Overbeek, Annelies" userId="f09e73ff-b371-4978-aaee-815df97dac8f" providerId="ADAL" clId="{CE2DE79D-1801-410E-AB60-DFF447F5030B}" dt="2024-10-16T09:16:11.797" v="1314" actId="14100"/>
          <ac:spMkLst>
            <pc:docMk/>
            <pc:sldMk cId="1844105998" sldId="302"/>
            <ac:spMk id="2" creationId="{C77999AB-3E8B-A7D2-FC71-A7C82B111E4B}"/>
          </ac:spMkLst>
        </pc:spChg>
        <pc:spChg chg="mod">
          <ac:chgData name="Overbeek, Annelies" userId="f09e73ff-b371-4978-aaee-815df97dac8f" providerId="ADAL" clId="{CE2DE79D-1801-410E-AB60-DFF447F5030B}" dt="2024-10-16T08:58:40.450" v="1064" actId="255"/>
          <ac:spMkLst>
            <pc:docMk/>
            <pc:sldMk cId="1844105998" sldId="302"/>
            <ac:spMk id="3" creationId="{1F7B1294-5390-39E1-A80B-066A7591E74C}"/>
          </ac:spMkLst>
        </pc:spChg>
      </pc:sldChg>
      <pc:sldChg chg="modSp add mod modAnim">
        <pc:chgData name="Overbeek, Annelies" userId="f09e73ff-b371-4978-aaee-815df97dac8f" providerId="ADAL" clId="{CE2DE79D-1801-410E-AB60-DFF447F5030B}" dt="2024-10-16T09:16:21.672" v="1317" actId="14100"/>
        <pc:sldMkLst>
          <pc:docMk/>
          <pc:sldMk cId="3590577967" sldId="303"/>
        </pc:sldMkLst>
        <pc:spChg chg="mod">
          <ac:chgData name="Overbeek, Annelies" userId="f09e73ff-b371-4978-aaee-815df97dac8f" providerId="ADAL" clId="{CE2DE79D-1801-410E-AB60-DFF447F5030B}" dt="2024-10-16T09:16:21.672" v="1317" actId="14100"/>
          <ac:spMkLst>
            <pc:docMk/>
            <pc:sldMk cId="3590577967" sldId="303"/>
            <ac:spMk id="2" creationId="{C77999AB-3E8B-A7D2-FC71-A7C82B111E4B}"/>
          </ac:spMkLst>
        </pc:spChg>
        <pc:spChg chg="mod">
          <ac:chgData name="Overbeek, Annelies" userId="f09e73ff-b371-4978-aaee-815df97dac8f" providerId="ADAL" clId="{CE2DE79D-1801-410E-AB60-DFF447F5030B}" dt="2024-10-16T08:58:48.385" v="1065" actId="255"/>
          <ac:spMkLst>
            <pc:docMk/>
            <pc:sldMk cId="3590577967" sldId="303"/>
            <ac:spMk id="3" creationId="{1F7B1294-5390-39E1-A80B-066A7591E74C}"/>
          </ac:spMkLst>
        </pc:spChg>
      </pc:sldChg>
      <pc:sldChg chg="modSp add mod modAnim">
        <pc:chgData name="Overbeek, Annelies" userId="f09e73ff-b371-4978-aaee-815df97dac8f" providerId="ADAL" clId="{CE2DE79D-1801-410E-AB60-DFF447F5030B}" dt="2024-10-16T09:16:30.150" v="1320" actId="14100"/>
        <pc:sldMkLst>
          <pc:docMk/>
          <pc:sldMk cId="1905862079" sldId="304"/>
        </pc:sldMkLst>
        <pc:spChg chg="mod">
          <ac:chgData name="Overbeek, Annelies" userId="f09e73ff-b371-4978-aaee-815df97dac8f" providerId="ADAL" clId="{CE2DE79D-1801-410E-AB60-DFF447F5030B}" dt="2024-10-16T09:16:30.150" v="1320" actId="14100"/>
          <ac:spMkLst>
            <pc:docMk/>
            <pc:sldMk cId="1905862079" sldId="304"/>
            <ac:spMk id="2" creationId="{C77999AB-3E8B-A7D2-FC71-A7C82B111E4B}"/>
          </ac:spMkLst>
        </pc:spChg>
        <pc:spChg chg="mod">
          <ac:chgData name="Overbeek, Annelies" userId="f09e73ff-b371-4978-aaee-815df97dac8f" providerId="ADAL" clId="{CE2DE79D-1801-410E-AB60-DFF447F5030B}" dt="2024-10-16T08:58:54.699" v="1066" actId="255"/>
          <ac:spMkLst>
            <pc:docMk/>
            <pc:sldMk cId="1905862079" sldId="304"/>
            <ac:spMk id="3" creationId="{1F7B1294-5390-39E1-A80B-066A7591E74C}"/>
          </ac:spMkLst>
        </pc:spChg>
      </pc:sldChg>
      <pc:sldChg chg="modSp add mod modAnim">
        <pc:chgData name="Overbeek, Annelies" userId="f09e73ff-b371-4978-aaee-815df97dac8f" providerId="ADAL" clId="{CE2DE79D-1801-410E-AB60-DFF447F5030B}" dt="2024-10-16T09:16:39.951" v="1323" actId="14100"/>
        <pc:sldMkLst>
          <pc:docMk/>
          <pc:sldMk cId="387373455" sldId="305"/>
        </pc:sldMkLst>
        <pc:spChg chg="mod">
          <ac:chgData name="Overbeek, Annelies" userId="f09e73ff-b371-4978-aaee-815df97dac8f" providerId="ADAL" clId="{CE2DE79D-1801-410E-AB60-DFF447F5030B}" dt="2024-10-16T09:16:39.951" v="1323" actId="14100"/>
          <ac:spMkLst>
            <pc:docMk/>
            <pc:sldMk cId="387373455" sldId="305"/>
            <ac:spMk id="2" creationId="{C77999AB-3E8B-A7D2-FC71-A7C82B111E4B}"/>
          </ac:spMkLst>
        </pc:spChg>
        <pc:spChg chg="mod">
          <ac:chgData name="Overbeek, Annelies" userId="f09e73ff-b371-4978-aaee-815df97dac8f" providerId="ADAL" clId="{CE2DE79D-1801-410E-AB60-DFF447F5030B}" dt="2024-10-16T08:57:58.014" v="1060" actId="403"/>
          <ac:spMkLst>
            <pc:docMk/>
            <pc:sldMk cId="387373455" sldId="305"/>
            <ac:spMk id="3" creationId="{1F7B1294-5390-39E1-A80B-066A7591E74C}"/>
          </ac:spMkLst>
        </pc:spChg>
      </pc:sldChg>
      <pc:sldChg chg="addSp delSp modSp new mod setBg modClrScheme chgLayout">
        <pc:chgData name="Overbeek, Annelies" userId="f09e73ff-b371-4978-aaee-815df97dac8f" providerId="ADAL" clId="{CE2DE79D-1801-410E-AB60-DFF447F5030B}" dt="2024-10-16T09:19:32.299" v="1469" actId="1076"/>
        <pc:sldMkLst>
          <pc:docMk/>
          <pc:sldMk cId="3978081784" sldId="306"/>
        </pc:sldMkLst>
        <pc:spChg chg="del mod ord">
          <ac:chgData name="Overbeek, Annelies" userId="f09e73ff-b371-4978-aaee-815df97dac8f" providerId="ADAL" clId="{CE2DE79D-1801-410E-AB60-DFF447F5030B}" dt="2024-10-16T08:59:15.548" v="1068" actId="700"/>
          <ac:spMkLst>
            <pc:docMk/>
            <pc:sldMk cId="3978081784" sldId="306"/>
            <ac:spMk id="2" creationId="{40BB5987-8B73-B746-84C1-1FFCEC65A8CA}"/>
          </ac:spMkLst>
        </pc:spChg>
        <pc:spChg chg="del mod ord">
          <ac:chgData name="Overbeek, Annelies" userId="f09e73ff-b371-4978-aaee-815df97dac8f" providerId="ADAL" clId="{CE2DE79D-1801-410E-AB60-DFF447F5030B}" dt="2024-10-16T08:59:15.548" v="1068" actId="700"/>
          <ac:spMkLst>
            <pc:docMk/>
            <pc:sldMk cId="3978081784" sldId="306"/>
            <ac:spMk id="3" creationId="{5632825E-9DEB-175A-394A-23923FC66CC7}"/>
          </ac:spMkLst>
        </pc:spChg>
        <pc:spChg chg="add mod ord">
          <ac:chgData name="Overbeek, Annelies" userId="f09e73ff-b371-4978-aaee-815df97dac8f" providerId="ADAL" clId="{CE2DE79D-1801-410E-AB60-DFF447F5030B}" dt="2024-10-16T09:19:32.299" v="1469" actId="1076"/>
          <ac:spMkLst>
            <pc:docMk/>
            <pc:sldMk cId="3978081784" sldId="306"/>
            <ac:spMk id="4" creationId="{C517F89E-27A6-FE42-4631-F5779202F6CB}"/>
          </ac:spMkLst>
        </pc:spChg>
        <pc:spChg chg="add del mod ord">
          <ac:chgData name="Overbeek, Annelies" userId="f09e73ff-b371-4978-aaee-815df97dac8f" providerId="ADAL" clId="{CE2DE79D-1801-410E-AB60-DFF447F5030B}" dt="2024-10-16T09:19:23.645" v="1468" actId="478"/>
          <ac:spMkLst>
            <pc:docMk/>
            <pc:sldMk cId="3978081784" sldId="306"/>
            <ac:spMk id="5" creationId="{43D9B0FC-B943-F826-8FE6-B759F6547A6A}"/>
          </ac:spMkLst>
        </pc:spChg>
        <pc:spChg chg="add del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16" creationId="{7EF5ECB8-D49C-48FB-A93E-88EB2FFDFD42}"/>
          </ac:spMkLst>
        </pc:spChg>
        <pc:spChg chg="add del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18" creationId="{411B77A2-BD5C-432D-B52E-C12612C74C17}"/>
          </ac:spMkLst>
        </pc:spChg>
        <pc:spChg chg="add del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20" creationId="{58BBCFF1-6BF3-4941-973F-CE3A1F225EF3}"/>
          </ac:spMkLst>
        </pc:spChg>
        <pc:spChg chg="add del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24" creationId="{8EE3C243-B4B4-4FE3-AFF2-E81D7F48CAA3}"/>
          </ac:spMkLst>
        </pc:spChg>
        <pc:spChg chg="add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35" creationId="{7EF5ECB8-D49C-48FB-A93E-88EB2FFDFD42}"/>
          </ac:spMkLst>
        </pc:spChg>
        <pc:spChg chg="add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37" creationId="{411B77A2-BD5C-432D-B52E-C12612C74C17}"/>
          </ac:spMkLst>
        </pc:spChg>
        <pc:spChg chg="add">
          <ac:chgData name="Overbeek, Annelies" userId="f09e73ff-b371-4978-aaee-815df97dac8f" providerId="ADAL" clId="{CE2DE79D-1801-410E-AB60-DFF447F5030B}" dt="2024-10-16T09:19:09.799" v="1467" actId="26606"/>
          <ac:spMkLst>
            <pc:docMk/>
            <pc:sldMk cId="3978081784" sldId="306"/>
            <ac:spMk id="39" creationId="{B5C18694-F55B-41C0-ABF3-C1D971F99ADB}"/>
          </ac:spMkLst>
        </pc:spChg>
        <pc:picChg chg="add del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10" creationId="{AC3E6C53-102E-4ACA-BCBB-3CC973B99486}"/>
          </ac:picMkLst>
        </pc:picChg>
        <pc:picChg chg="add del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12" creationId="{17B2B42C-0777-4D6E-9432-535281803A88}"/>
          </ac:picMkLst>
        </pc:picChg>
        <pc:picChg chg="add del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14" creationId="{EFEAAB60-93E2-4DC6-99AC-939637BCE864}"/>
          </ac:picMkLst>
        </pc:picChg>
        <pc:picChg chg="add del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22" creationId="{1B170B3D-1B5C-4AA5-B670-B783ADC5FA5D}"/>
          </ac:picMkLst>
        </pc:picChg>
        <pc:picChg chg="add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29" creationId="{AC3E6C53-102E-4ACA-BCBB-3CC973B99486}"/>
          </ac:picMkLst>
        </pc:picChg>
        <pc:picChg chg="add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31" creationId="{17B2B42C-0777-4D6E-9432-535281803A88}"/>
          </ac:picMkLst>
        </pc:picChg>
        <pc:picChg chg="add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33" creationId="{EFEAAB60-93E2-4DC6-99AC-939637BCE864}"/>
          </ac:picMkLst>
        </pc:picChg>
        <pc:picChg chg="add">
          <ac:chgData name="Overbeek, Annelies" userId="f09e73ff-b371-4978-aaee-815df97dac8f" providerId="ADAL" clId="{CE2DE79D-1801-410E-AB60-DFF447F5030B}" dt="2024-10-16T09:19:09.799" v="1467" actId="26606"/>
          <ac:picMkLst>
            <pc:docMk/>
            <pc:sldMk cId="3978081784" sldId="306"/>
            <ac:picMk id="41" creationId="{E3E46CA8-7278-4BA3-AACE-235B5B3B53E0}"/>
          </ac:picMkLst>
        </pc:picChg>
      </pc:sldChg>
      <pc:sldChg chg="modSp add">
        <pc:chgData name="Overbeek, Annelies" userId="f09e73ff-b371-4978-aaee-815df97dac8f" providerId="ADAL" clId="{CE2DE79D-1801-410E-AB60-DFF447F5030B}" dt="2024-10-16T09:12:33.894" v="1292" actId="115"/>
        <pc:sldMkLst>
          <pc:docMk/>
          <pc:sldMk cId="650230294" sldId="307"/>
        </pc:sldMkLst>
        <pc:spChg chg="mod">
          <ac:chgData name="Overbeek, Annelies" userId="f09e73ff-b371-4978-aaee-815df97dac8f" providerId="ADAL" clId="{CE2DE79D-1801-410E-AB60-DFF447F5030B}" dt="2024-10-16T09:12:33.894" v="1292" actId="115"/>
          <ac:spMkLst>
            <pc:docMk/>
            <pc:sldMk cId="650230294" sldId="307"/>
            <ac:spMk id="3" creationId="{00000000-0000-0000-0000-000000000000}"/>
          </ac:spMkLst>
        </pc:spChg>
      </pc:sldChg>
      <pc:sldChg chg="addSp delSp add del setBg delDesignElem">
        <pc:chgData name="Overbeek, Annelies" userId="f09e73ff-b371-4978-aaee-815df97dac8f" providerId="ADAL" clId="{CE2DE79D-1801-410E-AB60-DFF447F5030B}" dt="2024-10-16T09:12:04.425" v="1286"/>
        <pc:sldMkLst>
          <pc:docMk/>
          <pc:sldMk cId="1671816756" sldId="307"/>
        </pc:sldMkLst>
        <pc:spChg chg="add del">
          <ac:chgData name="Overbeek, Annelies" userId="f09e73ff-b371-4978-aaee-815df97dac8f" providerId="ADAL" clId="{CE2DE79D-1801-410E-AB60-DFF447F5030B}" dt="2024-10-16T09:12:04.425" v="1286"/>
          <ac:spMkLst>
            <pc:docMk/>
            <pc:sldMk cId="1671816756" sldId="307"/>
            <ac:spMk id="8" creationId="{273E8A9A-DA4B-4F12-9331-219EBE5235D0}"/>
          </ac:spMkLst>
        </pc:spChg>
        <pc:spChg chg="add del">
          <ac:chgData name="Overbeek, Annelies" userId="f09e73ff-b371-4978-aaee-815df97dac8f" providerId="ADAL" clId="{CE2DE79D-1801-410E-AB60-DFF447F5030B}" dt="2024-10-16T09:12:04.425" v="1286"/>
          <ac:spMkLst>
            <pc:docMk/>
            <pc:sldMk cId="1671816756" sldId="307"/>
            <ac:spMk id="12" creationId="{ADD673B7-F6B7-43EE-936B-D09F3A337A3E}"/>
          </ac:spMkLst>
        </pc:spChg>
        <pc:picChg chg="add del">
          <ac:chgData name="Overbeek, Annelies" userId="f09e73ff-b371-4978-aaee-815df97dac8f" providerId="ADAL" clId="{CE2DE79D-1801-410E-AB60-DFF447F5030B}" dt="2024-10-16T09:12:04.425" v="1286"/>
          <ac:picMkLst>
            <pc:docMk/>
            <pc:sldMk cId="1671816756" sldId="307"/>
            <ac:picMk id="10" creationId="{1C4DCE7A-0E46-404B-9E0D-E93DC7B2A861}"/>
          </ac:picMkLst>
        </pc:picChg>
      </pc:sldChg>
      <pc:sldChg chg="modSp add">
        <pc:chgData name="Overbeek, Annelies" userId="f09e73ff-b371-4978-aaee-815df97dac8f" providerId="ADAL" clId="{CE2DE79D-1801-410E-AB60-DFF447F5030B}" dt="2024-10-16T09:13:23.192" v="1297" actId="115"/>
        <pc:sldMkLst>
          <pc:docMk/>
          <pc:sldMk cId="3794598769" sldId="308"/>
        </pc:sldMkLst>
        <pc:spChg chg="mod">
          <ac:chgData name="Overbeek, Annelies" userId="f09e73ff-b371-4978-aaee-815df97dac8f" providerId="ADAL" clId="{CE2DE79D-1801-410E-AB60-DFF447F5030B}" dt="2024-10-16T09:13:23.192" v="1297" actId="115"/>
          <ac:spMkLst>
            <pc:docMk/>
            <pc:sldMk cId="3794598769" sldId="308"/>
            <ac:spMk id="3" creationId="{00000000-0000-0000-0000-000000000000}"/>
          </ac:spMkLst>
        </pc:spChg>
      </pc:sldChg>
      <pc:sldChg chg="addSp delSp add del setBg delDesignElem">
        <pc:chgData name="Overbeek, Annelies" userId="f09e73ff-b371-4978-aaee-815df97dac8f" providerId="ADAL" clId="{CE2DE79D-1801-410E-AB60-DFF447F5030B}" dt="2024-10-16T09:12:03.823" v="1285"/>
        <pc:sldMkLst>
          <pc:docMk/>
          <pc:sldMk cId="3945952422" sldId="308"/>
        </pc:sldMkLst>
        <pc:spChg chg="add del">
          <ac:chgData name="Overbeek, Annelies" userId="f09e73ff-b371-4978-aaee-815df97dac8f" providerId="ADAL" clId="{CE2DE79D-1801-410E-AB60-DFF447F5030B}" dt="2024-10-16T09:12:03.823" v="1285"/>
          <ac:spMkLst>
            <pc:docMk/>
            <pc:sldMk cId="3945952422" sldId="308"/>
            <ac:spMk id="8" creationId="{273E8A9A-DA4B-4F12-9331-219EBE5235D0}"/>
          </ac:spMkLst>
        </pc:spChg>
        <pc:spChg chg="add del">
          <ac:chgData name="Overbeek, Annelies" userId="f09e73ff-b371-4978-aaee-815df97dac8f" providerId="ADAL" clId="{CE2DE79D-1801-410E-AB60-DFF447F5030B}" dt="2024-10-16T09:12:03.823" v="1285"/>
          <ac:spMkLst>
            <pc:docMk/>
            <pc:sldMk cId="3945952422" sldId="308"/>
            <ac:spMk id="12" creationId="{ADD673B7-F6B7-43EE-936B-D09F3A337A3E}"/>
          </ac:spMkLst>
        </pc:spChg>
        <pc:picChg chg="add del">
          <ac:chgData name="Overbeek, Annelies" userId="f09e73ff-b371-4978-aaee-815df97dac8f" providerId="ADAL" clId="{CE2DE79D-1801-410E-AB60-DFF447F5030B}" dt="2024-10-16T09:12:03.823" v="1285"/>
          <ac:picMkLst>
            <pc:docMk/>
            <pc:sldMk cId="3945952422" sldId="308"/>
            <ac:picMk id="10" creationId="{1C4DCE7A-0E46-404B-9E0D-E93DC7B2A861}"/>
          </ac:picMkLst>
        </pc:picChg>
      </pc:sldChg>
      <pc:sldChg chg="modSp add">
        <pc:chgData name="Overbeek, Annelies" userId="f09e73ff-b371-4978-aaee-815df97dac8f" providerId="ADAL" clId="{CE2DE79D-1801-410E-AB60-DFF447F5030B}" dt="2024-10-16T09:13:40.612" v="1300" actId="115"/>
        <pc:sldMkLst>
          <pc:docMk/>
          <pc:sldMk cId="1908209033" sldId="309"/>
        </pc:sldMkLst>
        <pc:spChg chg="mod">
          <ac:chgData name="Overbeek, Annelies" userId="f09e73ff-b371-4978-aaee-815df97dac8f" providerId="ADAL" clId="{CE2DE79D-1801-410E-AB60-DFF447F5030B}" dt="2024-10-16T09:13:40.612" v="1300" actId="115"/>
          <ac:spMkLst>
            <pc:docMk/>
            <pc:sldMk cId="1908209033" sldId="309"/>
            <ac:spMk id="3" creationId="{00000000-0000-0000-0000-000000000000}"/>
          </ac:spMkLst>
        </pc:spChg>
      </pc:sldChg>
      <pc:sldChg chg="modSp add">
        <pc:chgData name="Overbeek, Annelies" userId="f09e73ff-b371-4978-aaee-815df97dac8f" providerId="ADAL" clId="{CE2DE79D-1801-410E-AB60-DFF447F5030B}" dt="2024-10-16T09:14:06.041" v="1304" actId="115"/>
        <pc:sldMkLst>
          <pc:docMk/>
          <pc:sldMk cId="3319434130" sldId="310"/>
        </pc:sldMkLst>
        <pc:spChg chg="mod">
          <ac:chgData name="Overbeek, Annelies" userId="f09e73ff-b371-4978-aaee-815df97dac8f" providerId="ADAL" clId="{CE2DE79D-1801-410E-AB60-DFF447F5030B}" dt="2024-10-16T09:14:06.041" v="1304" actId="115"/>
          <ac:spMkLst>
            <pc:docMk/>
            <pc:sldMk cId="3319434130" sldId="310"/>
            <ac:spMk id="3" creationId="{00000000-0000-0000-0000-000000000000}"/>
          </ac:spMkLst>
        </pc:spChg>
      </pc:sldChg>
      <pc:sldChg chg="addSp delSp modSp add mod setBg delDesignElem">
        <pc:chgData name="Overbeek, Annelies" userId="f09e73ff-b371-4978-aaee-815df97dac8f" providerId="ADAL" clId="{CE2DE79D-1801-410E-AB60-DFF447F5030B}" dt="2024-10-16T09:18:45.975" v="1466" actId="14100"/>
        <pc:sldMkLst>
          <pc:docMk/>
          <pc:sldMk cId="1318222255" sldId="311"/>
        </pc:sldMkLst>
        <pc:spChg chg="mod ord">
          <ac:chgData name="Overbeek, Annelies" userId="f09e73ff-b371-4978-aaee-815df97dac8f" providerId="ADAL" clId="{CE2DE79D-1801-410E-AB60-DFF447F5030B}" dt="2024-10-16T09:18:45.975" v="1466" actId="14100"/>
          <ac:spMkLst>
            <pc:docMk/>
            <pc:sldMk cId="1318222255" sldId="311"/>
            <ac:spMk id="4" creationId="{C517F89E-27A6-FE42-4631-F5779202F6CB}"/>
          </ac:spMkLst>
        </pc:spChg>
        <pc:spChg chg="mod">
          <ac:chgData name="Overbeek, Annelies" userId="f09e73ff-b371-4978-aaee-815df97dac8f" providerId="ADAL" clId="{CE2DE79D-1801-410E-AB60-DFF447F5030B}" dt="2024-10-16T09:18:39.191" v="1465" actId="14100"/>
          <ac:spMkLst>
            <pc:docMk/>
            <pc:sldMk cId="1318222255" sldId="311"/>
            <ac:spMk id="5" creationId="{43D9B0FC-B943-F826-8FE6-B759F6547A6A}"/>
          </ac:spMkLst>
        </pc:spChg>
        <pc:spChg chg="add del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11" creationId="{7EF5ECB8-D49C-48FB-A93E-88EB2FFDFD42}"/>
          </ac:spMkLst>
        </pc:spChg>
        <pc:spChg chg="add del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13" creationId="{411B77A2-BD5C-432D-B52E-C12612C74C17}"/>
          </ac:spMkLst>
        </pc:spChg>
        <pc:spChg chg="add del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15" creationId="{8B1B45BD-D05B-47CB-97E5-994F293A1581}"/>
          </ac:spMkLst>
        </pc:spChg>
        <pc:spChg chg="del">
          <ac:chgData name="Overbeek, Annelies" userId="f09e73ff-b371-4978-aaee-815df97dac8f" providerId="ADAL" clId="{CE2DE79D-1801-410E-AB60-DFF447F5030B}" dt="2024-10-16T09:16:54.532" v="1325"/>
          <ac:spMkLst>
            <pc:docMk/>
            <pc:sldMk cId="1318222255" sldId="311"/>
            <ac:spMk id="16" creationId="{7EF5ECB8-D49C-48FB-A93E-88EB2FFDFD42}"/>
          </ac:spMkLst>
        </pc:spChg>
        <pc:spChg chg="del">
          <ac:chgData name="Overbeek, Annelies" userId="f09e73ff-b371-4978-aaee-815df97dac8f" providerId="ADAL" clId="{CE2DE79D-1801-410E-AB60-DFF447F5030B}" dt="2024-10-16T09:16:54.532" v="1325"/>
          <ac:spMkLst>
            <pc:docMk/>
            <pc:sldMk cId="1318222255" sldId="311"/>
            <ac:spMk id="18" creationId="{411B77A2-BD5C-432D-B52E-C12612C74C17}"/>
          </ac:spMkLst>
        </pc:spChg>
        <pc:spChg chg="add del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19" creationId="{2D3E1E67-68B8-49AF-8DBA-E7E08CD3F886}"/>
          </ac:spMkLst>
        </pc:spChg>
        <pc:spChg chg="del">
          <ac:chgData name="Overbeek, Annelies" userId="f09e73ff-b371-4978-aaee-815df97dac8f" providerId="ADAL" clId="{CE2DE79D-1801-410E-AB60-DFF447F5030B}" dt="2024-10-16T09:16:54.532" v="1325"/>
          <ac:spMkLst>
            <pc:docMk/>
            <pc:sldMk cId="1318222255" sldId="311"/>
            <ac:spMk id="20" creationId="{58BBCFF1-6BF3-4941-973F-CE3A1F225EF3}"/>
          </ac:spMkLst>
        </pc:spChg>
        <pc:spChg chg="del">
          <ac:chgData name="Overbeek, Annelies" userId="f09e73ff-b371-4978-aaee-815df97dac8f" providerId="ADAL" clId="{CE2DE79D-1801-410E-AB60-DFF447F5030B}" dt="2024-10-16T09:16:54.532" v="1325"/>
          <ac:spMkLst>
            <pc:docMk/>
            <pc:sldMk cId="1318222255" sldId="311"/>
            <ac:spMk id="24" creationId="{8EE3C243-B4B4-4FE3-AFF2-E81D7F48CAA3}"/>
          </ac:spMkLst>
        </pc:spChg>
        <pc:spChg chg="add del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26" creationId="{896FDE7C-B860-44EE-B294-C8358F7A8EB1}"/>
          </ac:spMkLst>
        </pc:spChg>
        <pc:spChg chg="add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37" creationId="{7EF5ECB8-D49C-48FB-A93E-88EB2FFDFD42}"/>
          </ac:spMkLst>
        </pc:spChg>
        <pc:spChg chg="add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39" creationId="{411B77A2-BD5C-432D-B52E-C12612C74C17}"/>
          </ac:spMkLst>
        </pc:spChg>
        <pc:spChg chg="add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41" creationId="{E019E2EA-0CC7-43D8-9028-C645A8ACC948}"/>
          </ac:spMkLst>
        </pc:spChg>
        <pc:spChg chg="add">
          <ac:chgData name="Overbeek, Annelies" userId="f09e73ff-b371-4978-aaee-815df97dac8f" providerId="ADAL" clId="{CE2DE79D-1801-410E-AB60-DFF447F5030B}" dt="2024-10-16T09:18:26.758" v="1460" actId="26606"/>
          <ac:spMkLst>
            <pc:docMk/>
            <pc:sldMk cId="1318222255" sldId="311"/>
            <ac:spMk id="47" creationId="{189BA561-AFE1-4D4F-AA22-96A71A7732BD}"/>
          </ac:spMkLst>
        </pc:spChg>
        <pc:picChg chg="add del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7" creationId="{AC3E6C53-102E-4ACA-BCBB-3CC973B99486}"/>
          </ac:picMkLst>
        </pc:picChg>
        <pc:picChg chg="add del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8" creationId="{17B2B42C-0777-4D6E-9432-535281803A88}"/>
          </ac:picMkLst>
        </pc:picChg>
        <pc:picChg chg="add del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9" creationId="{EFEAAB60-93E2-4DC6-99AC-939637BCE864}"/>
          </ac:picMkLst>
        </pc:picChg>
        <pc:picChg chg="del">
          <ac:chgData name="Overbeek, Annelies" userId="f09e73ff-b371-4978-aaee-815df97dac8f" providerId="ADAL" clId="{CE2DE79D-1801-410E-AB60-DFF447F5030B}" dt="2024-10-16T09:16:54.532" v="1325"/>
          <ac:picMkLst>
            <pc:docMk/>
            <pc:sldMk cId="1318222255" sldId="311"/>
            <ac:picMk id="10" creationId="{AC3E6C53-102E-4ACA-BCBB-3CC973B99486}"/>
          </ac:picMkLst>
        </pc:picChg>
        <pc:picChg chg="del">
          <ac:chgData name="Overbeek, Annelies" userId="f09e73ff-b371-4978-aaee-815df97dac8f" providerId="ADAL" clId="{CE2DE79D-1801-410E-AB60-DFF447F5030B}" dt="2024-10-16T09:16:54.532" v="1325"/>
          <ac:picMkLst>
            <pc:docMk/>
            <pc:sldMk cId="1318222255" sldId="311"/>
            <ac:picMk id="12" creationId="{17B2B42C-0777-4D6E-9432-535281803A88}"/>
          </ac:picMkLst>
        </pc:picChg>
        <pc:picChg chg="del">
          <ac:chgData name="Overbeek, Annelies" userId="f09e73ff-b371-4978-aaee-815df97dac8f" providerId="ADAL" clId="{CE2DE79D-1801-410E-AB60-DFF447F5030B}" dt="2024-10-16T09:16:54.532" v="1325"/>
          <ac:picMkLst>
            <pc:docMk/>
            <pc:sldMk cId="1318222255" sldId="311"/>
            <ac:picMk id="14" creationId="{EFEAAB60-93E2-4DC6-99AC-939637BCE864}"/>
          </ac:picMkLst>
        </pc:picChg>
        <pc:picChg chg="add del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17" creationId="{57BDE151-4F7A-4E95-939F-18B2F607C742}"/>
          </ac:picMkLst>
        </pc:picChg>
        <pc:picChg chg="del">
          <ac:chgData name="Overbeek, Annelies" userId="f09e73ff-b371-4978-aaee-815df97dac8f" providerId="ADAL" clId="{CE2DE79D-1801-410E-AB60-DFF447F5030B}" dt="2024-10-16T09:16:54.532" v="1325"/>
          <ac:picMkLst>
            <pc:docMk/>
            <pc:sldMk cId="1318222255" sldId="311"/>
            <ac:picMk id="22" creationId="{1B170B3D-1B5C-4AA5-B670-B783ADC5FA5D}"/>
          </ac:picMkLst>
        </pc:picChg>
        <pc:picChg chg="add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31" creationId="{AC3E6C53-102E-4ACA-BCBB-3CC973B99486}"/>
          </ac:picMkLst>
        </pc:picChg>
        <pc:picChg chg="add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33" creationId="{17B2B42C-0777-4D6E-9432-535281803A88}"/>
          </ac:picMkLst>
        </pc:picChg>
        <pc:picChg chg="add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35" creationId="{EFEAAB60-93E2-4DC6-99AC-939637BCE864}"/>
          </ac:picMkLst>
        </pc:picChg>
        <pc:picChg chg="add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43" creationId="{76D6D4C3-9020-44D6-9F80-2A0170D423ED}"/>
          </ac:picMkLst>
        </pc:picChg>
        <pc:picChg chg="add">
          <ac:chgData name="Overbeek, Annelies" userId="f09e73ff-b371-4978-aaee-815df97dac8f" providerId="ADAL" clId="{CE2DE79D-1801-410E-AB60-DFF447F5030B}" dt="2024-10-16T09:18:26.758" v="1460" actId="26606"/>
          <ac:picMkLst>
            <pc:docMk/>
            <pc:sldMk cId="1318222255" sldId="311"/>
            <ac:picMk id="45" creationId="{FB05D2A4-BC91-41E7-A05B-F12CD9501A5B}"/>
          </ac:picMkLst>
        </pc:picChg>
      </pc:sldChg>
      <pc:sldChg chg="addSp delSp modSp new mod setBg">
        <pc:chgData name="Overbeek, Annelies" userId="f09e73ff-b371-4978-aaee-815df97dac8f" providerId="ADAL" clId="{CE2DE79D-1801-410E-AB60-DFF447F5030B}" dt="2024-10-16T09:31:44.955" v="1993" actId="20577"/>
        <pc:sldMkLst>
          <pc:docMk/>
          <pc:sldMk cId="922327463" sldId="312"/>
        </pc:sldMkLst>
        <pc:spChg chg="mod">
          <ac:chgData name="Overbeek, Annelies" userId="f09e73ff-b371-4978-aaee-815df97dac8f" providerId="ADAL" clId="{CE2DE79D-1801-410E-AB60-DFF447F5030B}" dt="2024-10-16T09:28:32.504" v="1955" actId="26606"/>
          <ac:spMkLst>
            <pc:docMk/>
            <pc:sldMk cId="922327463" sldId="312"/>
            <ac:spMk id="2" creationId="{243F0976-44CE-B9BA-3E9E-AEC5B4AA388B}"/>
          </ac:spMkLst>
        </pc:spChg>
        <pc:spChg chg="del mod">
          <ac:chgData name="Overbeek, Annelies" userId="f09e73ff-b371-4978-aaee-815df97dac8f" providerId="ADAL" clId="{CE2DE79D-1801-410E-AB60-DFF447F5030B}" dt="2024-10-16T09:28:32.504" v="1955" actId="26606"/>
          <ac:spMkLst>
            <pc:docMk/>
            <pc:sldMk cId="922327463" sldId="312"/>
            <ac:spMk id="3" creationId="{4901BA5D-7E76-FC6E-7C21-65CEBF74F4CF}"/>
          </ac:spMkLst>
        </pc:spChg>
        <pc:graphicFrameChg chg="add mod modGraphic">
          <ac:chgData name="Overbeek, Annelies" userId="f09e73ff-b371-4978-aaee-815df97dac8f" providerId="ADAL" clId="{CE2DE79D-1801-410E-AB60-DFF447F5030B}" dt="2024-10-16T09:31:44.955" v="1993" actId="20577"/>
          <ac:graphicFrameMkLst>
            <pc:docMk/>
            <pc:sldMk cId="922327463" sldId="312"/>
            <ac:graphicFrameMk id="5" creationId="{50956E5E-3E92-564E-129F-79534B0338D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DC6D8-36A0-41FA-8C8A-BBD90664044E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182A2F7-258E-423D-83FF-6B404D540ADF}">
      <dgm:prSet/>
      <dgm:spPr/>
      <dgm:t>
        <a:bodyPr/>
        <a:lstStyle/>
        <a:p>
          <a:r>
            <a:rPr lang="en-US" dirty="0" err="1"/>
            <a:t>Transdermaal</a:t>
          </a:r>
          <a:r>
            <a:rPr lang="en-US" dirty="0"/>
            <a:t> (</a:t>
          </a:r>
          <a:r>
            <a:rPr lang="en-US" dirty="0" err="1"/>
            <a:t>pleister</a:t>
          </a:r>
          <a:r>
            <a:rPr lang="en-US" dirty="0"/>
            <a:t>, gel, spray)</a:t>
          </a:r>
        </a:p>
      </dgm:t>
    </dgm:pt>
    <dgm:pt modelId="{F6E05A3E-471F-4FE1-8376-C36BD8A0A11A}" type="parTrans" cxnId="{1FBD36C4-A529-462F-8D34-6105776D0451}">
      <dgm:prSet/>
      <dgm:spPr/>
      <dgm:t>
        <a:bodyPr/>
        <a:lstStyle/>
        <a:p>
          <a:endParaRPr lang="en-US"/>
        </a:p>
      </dgm:t>
    </dgm:pt>
    <dgm:pt modelId="{13CA1556-CCCD-4142-9BF4-25253BA02908}" type="sibTrans" cxnId="{1FBD36C4-A529-462F-8D34-6105776D0451}">
      <dgm:prSet/>
      <dgm:spPr/>
      <dgm:t>
        <a:bodyPr/>
        <a:lstStyle/>
        <a:p>
          <a:endParaRPr lang="en-US"/>
        </a:p>
      </dgm:t>
    </dgm:pt>
    <dgm:pt modelId="{626B81A7-C0FF-427A-99EC-9E5293414B76}">
      <dgm:prSet/>
      <dgm:spPr/>
      <dgm:t>
        <a:bodyPr/>
        <a:lstStyle/>
        <a:p>
          <a:r>
            <a:rPr lang="en-US"/>
            <a:t>Beter bij depressieve klachten want stabielere spiegel</a:t>
          </a:r>
        </a:p>
      </dgm:t>
    </dgm:pt>
    <dgm:pt modelId="{E7C8FCD3-7395-4A03-A5CB-978328423BE2}" type="parTrans" cxnId="{E445CC39-033A-4772-B8CC-C05639D8385A}">
      <dgm:prSet/>
      <dgm:spPr/>
      <dgm:t>
        <a:bodyPr/>
        <a:lstStyle/>
        <a:p>
          <a:endParaRPr lang="en-US"/>
        </a:p>
      </dgm:t>
    </dgm:pt>
    <dgm:pt modelId="{00B144AC-6631-4FFB-BBC5-975DA92C9075}" type="sibTrans" cxnId="{E445CC39-033A-4772-B8CC-C05639D8385A}">
      <dgm:prSet/>
      <dgm:spPr/>
      <dgm:t>
        <a:bodyPr/>
        <a:lstStyle/>
        <a:p>
          <a:endParaRPr lang="en-US"/>
        </a:p>
      </dgm:t>
    </dgm:pt>
    <dgm:pt modelId="{B36DC83B-A5FD-4ECE-AA66-49CA00041476}">
      <dgm:prSet/>
      <dgm:spPr/>
      <dgm:t>
        <a:bodyPr/>
        <a:lstStyle/>
        <a:p>
          <a:r>
            <a:rPr lang="en-US"/>
            <a:t>Minder kans op hypertensie</a:t>
          </a:r>
        </a:p>
      </dgm:t>
    </dgm:pt>
    <dgm:pt modelId="{245BE58F-43A2-4519-A91A-9B94BBBB48C7}" type="parTrans" cxnId="{BEB0463A-1EA5-40A8-908E-D4308D102526}">
      <dgm:prSet/>
      <dgm:spPr/>
      <dgm:t>
        <a:bodyPr/>
        <a:lstStyle/>
        <a:p>
          <a:endParaRPr lang="en-US"/>
        </a:p>
      </dgm:t>
    </dgm:pt>
    <dgm:pt modelId="{9C3778F5-A0FE-4DA5-9E7D-89D2A9164BE0}" type="sibTrans" cxnId="{BEB0463A-1EA5-40A8-908E-D4308D102526}">
      <dgm:prSet/>
      <dgm:spPr/>
      <dgm:t>
        <a:bodyPr/>
        <a:lstStyle/>
        <a:p>
          <a:endParaRPr lang="en-US"/>
        </a:p>
      </dgm:t>
    </dgm:pt>
    <dgm:pt modelId="{A05249BC-BC62-4B10-AC03-8A667C92CCDB}">
      <dgm:prSet/>
      <dgm:spPr/>
      <dgm:t>
        <a:bodyPr/>
        <a:lstStyle/>
        <a:p>
          <a:r>
            <a:rPr lang="en-US"/>
            <a:t>Kan cholesterolverlagend werken</a:t>
          </a:r>
        </a:p>
      </dgm:t>
    </dgm:pt>
    <dgm:pt modelId="{B13D281A-4F50-42BD-BFD0-E59A18882451}" type="parTrans" cxnId="{5DD512A7-659D-47CA-BE23-BEE4EF082466}">
      <dgm:prSet/>
      <dgm:spPr/>
      <dgm:t>
        <a:bodyPr/>
        <a:lstStyle/>
        <a:p>
          <a:endParaRPr lang="en-US"/>
        </a:p>
      </dgm:t>
    </dgm:pt>
    <dgm:pt modelId="{7A56C666-3B3C-4F04-81BD-8301AEB9ED46}" type="sibTrans" cxnId="{5DD512A7-659D-47CA-BE23-BEE4EF082466}">
      <dgm:prSet/>
      <dgm:spPr/>
      <dgm:t>
        <a:bodyPr/>
        <a:lstStyle/>
        <a:p>
          <a:endParaRPr lang="en-US"/>
        </a:p>
      </dgm:t>
    </dgm:pt>
    <dgm:pt modelId="{C4234AE4-3E49-41BB-A3FA-F9BB11AE67FE}">
      <dgm:prSet/>
      <dgm:spPr/>
      <dgm:t>
        <a:bodyPr/>
        <a:lstStyle/>
        <a:p>
          <a:r>
            <a:rPr lang="en-US"/>
            <a:t>Geen gewichtstoename</a:t>
          </a:r>
        </a:p>
      </dgm:t>
    </dgm:pt>
    <dgm:pt modelId="{35423FAD-BE0C-4AB8-83C4-3A9A6EA74455}" type="parTrans" cxnId="{101B4050-1952-49A6-9DEC-D0253F09FDD9}">
      <dgm:prSet/>
      <dgm:spPr/>
      <dgm:t>
        <a:bodyPr/>
        <a:lstStyle/>
        <a:p>
          <a:endParaRPr lang="en-US"/>
        </a:p>
      </dgm:t>
    </dgm:pt>
    <dgm:pt modelId="{4E422366-4F73-4180-8390-94B180F7FDD7}" type="sibTrans" cxnId="{101B4050-1952-49A6-9DEC-D0253F09FDD9}">
      <dgm:prSet/>
      <dgm:spPr/>
      <dgm:t>
        <a:bodyPr/>
        <a:lstStyle/>
        <a:p>
          <a:endParaRPr lang="en-US"/>
        </a:p>
      </dgm:t>
    </dgm:pt>
    <dgm:pt modelId="{E8AD6C90-4A3F-446D-8EE4-88B0920A5312}">
      <dgm:prSet/>
      <dgm:spPr/>
      <dgm:t>
        <a:bodyPr/>
        <a:lstStyle/>
        <a:p>
          <a:r>
            <a:rPr lang="en-US"/>
            <a:t>Vaak beter effect op migraine/hoofdpijn</a:t>
          </a:r>
        </a:p>
      </dgm:t>
    </dgm:pt>
    <dgm:pt modelId="{D151B808-4B55-473C-9DD5-434B9F558355}" type="parTrans" cxnId="{31863B10-5324-4064-8366-9F46470B42D9}">
      <dgm:prSet/>
      <dgm:spPr/>
      <dgm:t>
        <a:bodyPr/>
        <a:lstStyle/>
        <a:p>
          <a:endParaRPr lang="en-US"/>
        </a:p>
      </dgm:t>
    </dgm:pt>
    <dgm:pt modelId="{6186E7FD-D3E7-4EDF-A3DF-C13BA6ABDC85}" type="sibTrans" cxnId="{31863B10-5324-4064-8366-9F46470B42D9}">
      <dgm:prSet/>
      <dgm:spPr/>
      <dgm:t>
        <a:bodyPr/>
        <a:lstStyle/>
        <a:p>
          <a:endParaRPr lang="en-US"/>
        </a:p>
      </dgm:t>
    </dgm:pt>
    <dgm:pt modelId="{58F4D8C4-8F45-40DE-BEB2-241C5AC5FC8F}">
      <dgm:prSet/>
      <dgm:spPr/>
      <dgm:t>
        <a:bodyPr/>
        <a:lstStyle/>
        <a:p>
          <a:r>
            <a:rPr lang="en-US"/>
            <a:t>Tromboseneutraal</a:t>
          </a:r>
        </a:p>
      </dgm:t>
    </dgm:pt>
    <dgm:pt modelId="{470CBB5A-EAFA-43EF-B3E9-6B55E4242EF4}" type="parTrans" cxnId="{0774976B-599A-4736-909F-9122F1F5D09F}">
      <dgm:prSet/>
      <dgm:spPr/>
      <dgm:t>
        <a:bodyPr/>
        <a:lstStyle/>
        <a:p>
          <a:endParaRPr lang="en-US"/>
        </a:p>
      </dgm:t>
    </dgm:pt>
    <dgm:pt modelId="{3AAC08F6-EE19-4055-9FAA-600670DD7679}" type="sibTrans" cxnId="{0774976B-599A-4736-909F-9122F1F5D09F}">
      <dgm:prSet/>
      <dgm:spPr/>
      <dgm:t>
        <a:bodyPr/>
        <a:lstStyle/>
        <a:p>
          <a:endParaRPr lang="en-US"/>
        </a:p>
      </dgm:t>
    </dgm:pt>
    <dgm:pt modelId="{959B27C5-9196-4085-912D-DA629E952467}">
      <dgm:prSet/>
      <dgm:spPr/>
      <dgm:t>
        <a:bodyPr/>
        <a:lstStyle/>
        <a:p>
          <a:r>
            <a:rPr lang="en-US" dirty="0" err="1"/>
            <a:t>Oraal</a:t>
          </a:r>
          <a:endParaRPr lang="en-US" dirty="0"/>
        </a:p>
      </dgm:t>
    </dgm:pt>
    <dgm:pt modelId="{3D0B1972-801B-4588-8213-11FC121884EE}" type="parTrans" cxnId="{16F9E65E-DBAA-4E30-AF03-F04FDBB34E4F}">
      <dgm:prSet/>
      <dgm:spPr/>
      <dgm:t>
        <a:bodyPr/>
        <a:lstStyle/>
        <a:p>
          <a:endParaRPr lang="en-US"/>
        </a:p>
      </dgm:t>
    </dgm:pt>
    <dgm:pt modelId="{7F175E2B-649A-4E6B-9354-337967343805}" type="sibTrans" cxnId="{16F9E65E-DBAA-4E30-AF03-F04FDBB34E4F}">
      <dgm:prSet/>
      <dgm:spPr/>
      <dgm:t>
        <a:bodyPr/>
        <a:lstStyle/>
        <a:p>
          <a:endParaRPr lang="en-US"/>
        </a:p>
      </dgm:t>
    </dgm:pt>
    <dgm:pt modelId="{B7929C3A-BA95-4A80-B025-BA335D2F0604}">
      <dgm:prSet/>
      <dgm:spPr/>
      <dgm:t>
        <a:bodyPr/>
        <a:lstStyle/>
        <a:p>
          <a:r>
            <a:rPr lang="en-US"/>
            <a:t>Makkelijk, dagelijks (in combinatiepreparaat)</a:t>
          </a:r>
        </a:p>
      </dgm:t>
    </dgm:pt>
    <dgm:pt modelId="{42A33033-02A3-4DB0-B717-5BDA882CE5B1}" type="parTrans" cxnId="{2420A4C0-14E3-4835-A25E-0E44589E0FDB}">
      <dgm:prSet/>
      <dgm:spPr/>
      <dgm:t>
        <a:bodyPr/>
        <a:lstStyle/>
        <a:p>
          <a:endParaRPr lang="en-US"/>
        </a:p>
      </dgm:t>
    </dgm:pt>
    <dgm:pt modelId="{D9F92250-4EB7-4B22-A7C5-FBD8FD0430BA}" type="sibTrans" cxnId="{2420A4C0-14E3-4835-A25E-0E44589E0FDB}">
      <dgm:prSet/>
      <dgm:spPr/>
      <dgm:t>
        <a:bodyPr/>
        <a:lstStyle/>
        <a:p>
          <a:endParaRPr lang="en-US"/>
        </a:p>
      </dgm:t>
    </dgm:pt>
    <dgm:pt modelId="{402EFC1E-8908-4544-B5C7-30978F891DBE}">
      <dgm:prSet/>
      <dgm:spPr/>
      <dgm:t>
        <a:bodyPr/>
        <a:lstStyle/>
        <a:p>
          <a:r>
            <a:rPr lang="en-US"/>
            <a:t>Wel first pass effect</a:t>
          </a:r>
        </a:p>
      </dgm:t>
    </dgm:pt>
    <dgm:pt modelId="{6815FADF-5465-4EA7-949C-E7582D7E8307}" type="parTrans" cxnId="{0ABB4A8A-E9F2-4819-A121-3A6F63A8ECA7}">
      <dgm:prSet/>
      <dgm:spPr/>
      <dgm:t>
        <a:bodyPr/>
        <a:lstStyle/>
        <a:p>
          <a:endParaRPr lang="en-US"/>
        </a:p>
      </dgm:t>
    </dgm:pt>
    <dgm:pt modelId="{229F7F1B-46AC-45CE-954D-1291FFFDC353}" type="sibTrans" cxnId="{0ABB4A8A-E9F2-4819-A121-3A6F63A8ECA7}">
      <dgm:prSet/>
      <dgm:spPr/>
      <dgm:t>
        <a:bodyPr/>
        <a:lstStyle/>
        <a:p>
          <a:endParaRPr lang="en-US"/>
        </a:p>
      </dgm:t>
    </dgm:pt>
    <dgm:pt modelId="{20AE4EFD-7FD8-4ACC-A0A0-D19C29C3EC72}" type="pres">
      <dgm:prSet presAssocID="{0A9DC6D8-36A0-41FA-8C8A-BBD90664044E}" presName="linear" presStyleCnt="0">
        <dgm:presLayoutVars>
          <dgm:dir/>
          <dgm:animLvl val="lvl"/>
          <dgm:resizeHandles val="exact"/>
        </dgm:presLayoutVars>
      </dgm:prSet>
      <dgm:spPr/>
    </dgm:pt>
    <dgm:pt modelId="{27ED0484-D0CA-4C83-9E52-A4229C8341A0}" type="pres">
      <dgm:prSet presAssocID="{6182A2F7-258E-423D-83FF-6B404D540ADF}" presName="parentLin" presStyleCnt="0"/>
      <dgm:spPr/>
    </dgm:pt>
    <dgm:pt modelId="{C2837177-6CA8-441C-A9E9-A38F30A2EBFC}" type="pres">
      <dgm:prSet presAssocID="{6182A2F7-258E-423D-83FF-6B404D540ADF}" presName="parentLeftMargin" presStyleLbl="node1" presStyleIdx="0" presStyleCnt="2"/>
      <dgm:spPr/>
    </dgm:pt>
    <dgm:pt modelId="{A1A772A7-29B3-46FD-B3A6-5F568BE46CC1}" type="pres">
      <dgm:prSet presAssocID="{6182A2F7-258E-423D-83FF-6B404D540ADF}" presName="parentText" presStyleLbl="node1" presStyleIdx="0" presStyleCnt="2" custScaleX="109420">
        <dgm:presLayoutVars>
          <dgm:chMax val="0"/>
          <dgm:bulletEnabled val="1"/>
        </dgm:presLayoutVars>
      </dgm:prSet>
      <dgm:spPr/>
    </dgm:pt>
    <dgm:pt modelId="{FB9BA38E-BFAB-46C6-ACFF-CC8985A84B47}" type="pres">
      <dgm:prSet presAssocID="{6182A2F7-258E-423D-83FF-6B404D540ADF}" presName="negativeSpace" presStyleCnt="0"/>
      <dgm:spPr/>
    </dgm:pt>
    <dgm:pt modelId="{128C2DE7-5E22-4865-8ECE-FDE19B80A9E3}" type="pres">
      <dgm:prSet presAssocID="{6182A2F7-258E-423D-83FF-6B404D540ADF}" presName="childText" presStyleLbl="conFgAcc1" presStyleIdx="0" presStyleCnt="2">
        <dgm:presLayoutVars>
          <dgm:bulletEnabled val="1"/>
        </dgm:presLayoutVars>
      </dgm:prSet>
      <dgm:spPr/>
    </dgm:pt>
    <dgm:pt modelId="{1A6D00D9-4DA0-4162-8918-6BDCF68D68D4}" type="pres">
      <dgm:prSet presAssocID="{13CA1556-CCCD-4142-9BF4-25253BA02908}" presName="spaceBetweenRectangles" presStyleCnt="0"/>
      <dgm:spPr/>
    </dgm:pt>
    <dgm:pt modelId="{AD596272-BD0A-4098-BF33-59ADAD5B77C4}" type="pres">
      <dgm:prSet presAssocID="{959B27C5-9196-4085-912D-DA629E952467}" presName="parentLin" presStyleCnt="0"/>
      <dgm:spPr/>
    </dgm:pt>
    <dgm:pt modelId="{5337DF39-BFF2-44E9-8ABB-55D43B7C6951}" type="pres">
      <dgm:prSet presAssocID="{959B27C5-9196-4085-912D-DA629E952467}" presName="parentLeftMargin" presStyleLbl="node1" presStyleIdx="0" presStyleCnt="2"/>
      <dgm:spPr/>
    </dgm:pt>
    <dgm:pt modelId="{A717DAE5-49A7-4D16-8587-4A38D52EC960}" type="pres">
      <dgm:prSet presAssocID="{959B27C5-9196-4085-912D-DA629E952467}" presName="parentText" presStyleLbl="node1" presStyleIdx="1" presStyleCnt="2" custScaleX="110998">
        <dgm:presLayoutVars>
          <dgm:chMax val="0"/>
          <dgm:bulletEnabled val="1"/>
        </dgm:presLayoutVars>
      </dgm:prSet>
      <dgm:spPr/>
    </dgm:pt>
    <dgm:pt modelId="{D258F8EA-8EBA-4D97-8E92-8B44BA767EF3}" type="pres">
      <dgm:prSet presAssocID="{959B27C5-9196-4085-912D-DA629E952467}" presName="negativeSpace" presStyleCnt="0"/>
      <dgm:spPr/>
    </dgm:pt>
    <dgm:pt modelId="{856D922D-9995-453D-96E4-EE1920A7F322}" type="pres">
      <dgm:prSet presAssocID="{959B27C5-9196-4085-912D-DA629E95246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28EB10B-620D-45B3-976A-7AA1813E72A8}" type="presOf" srcId="{6182A2F7-258E-423D-83FF-6B404D540ADF}" destId="{C2837177-6CA8-441C-A9E9-A38F30A2EBFC}" srcOrd="0" destOrd="0" presId="urn:microsoft.com/office/officeart/2005/8/layout/list1"/>
    <dgm:cxn modelId="{31863B10-5324-4064-8366-9F46470B42D9}" srcId="{6182A2F7-258E-423D-83FF-6B404D540ADF}" destId="{E8AD6C90-4A3F-446D-8EE4-88B0920A5312}" srcOrd="4" destOrd="0" parTransId="{D151B808-4B55-473C-9DD5-434B9F558355}" sibTransId="{6186E7FD-D3E7-4EDF-A3DF-C13BA6ABDC85}"/>
    <dgm:cxn modelId="{7557121F-2F2F-4C39-9E8E-C2CF0C561C25}" type="presOf" srcId="{B36DC83B-A5FD-4ECE-AA66-49CA00041476}" destId="{128C2DE7-5E22-4865-8ECE-FDE19B80A9E3}" srcOrd="0" destOrd="1" presId="urn:microsoft.com/office/officeart/2005/8/layout/list1"/>
    <dgm:cxn modelId="{15780F22-A667-49E3-A6BC-0E51FBC7F154}" type="presOf" srcId="{626B81A7-C0FF-427A-99EC-9E5293414B76}" destId="{128C2DE7-5E22-4865-8ECE-FDE19B80A9E3}" srcOrd="0" destOrd="0" presId="urn:microsoft.com/office/officeart/2005/8/layout/list1"/>
    <dgm:cxn modelId="{F1E8482B-34EF-4AAA-8CF8-F9F4202F5702}" type="presOf" srcId="{58F4D8C4-8F45-40DE-BEB2-241C5AC5FC8F}" destId="{128C2DE7-5E22-4865-8ECE-FDE19B80A9E3}" srcOrd="0" destOrd="5" presId="urn:microsoft.com/office/officeart/2005/8/layout/list1"/>
    <dgm:cxn modelId="{92F8FE30-16EA-4701-B07F-8D85CC48AD02}" type="presOf" srcId="{B7929C3A-BA95-4A80-B025-BA335D2F0604}" destId="{856D922D-9995-453D-96E4-EE1920A7F322}" srcOrd="0" destOrd="0" presId="urn:microsoft.com/office/officeart/2005/8/layout/list1"/>
    <dgm:cxn modelId="{E445CC39-033A-4772-B8CC-C05639D8385A}" srcId="{6182A2F7-258E-423D-83FF-6B404D540ADF}" destId="{626B81A7-C0FF-427A-99EC-9E5293414B76}" srcOrd="0" destOrd="0" parTransId="{E7C8FCD3-7395-4A03-A5CB-978328423BE2}" sibTransId="{00B144AC-6631-4FFB-BBC5-975DA92C9075}"/>
    <dgm:cxn modelId="{BEB0463A-1EA5-40A8-908E-D4308D102526}" srcId="{6182A2F7-258E-423D-83FF-6B404D540ADF}" destId="{B36DC83B-A5FD-4ECE-AA66-49CA00041476}" srcOrd="1" destOrd="0" parTransId="{245BE58F-43A2-4519-A91A-9B94BBBB48C7}" sibTransId="{9C3778F5-A0FE-4DA5-9E7D-89D2A9164BE0}"/>
    <dgm:cxn modelId="{6F72B95B-9B94-4574-A456-7347E420FCB6}" type="presOf" srcId="{A05249BC-BC62-4B10-AC03-8A667C92CCDB}" destId="{128C2DE7-5E22-4865-8ECE-FDE19B80A9E3}" srcOrd="0" destOrd="2" presId="urn:microsoft.com/office/officeart/2005/8/layout/list1"/>
    <dgm:cxn modelId="{16F9E65E-DBAA-4E30-AF03-F04FDBB34E4F}" srcId="{0A9DC6D8-36A0-41FA-8C8A-BBD90664044E}" destId="{959B27C5-9196-4085-912D-DA629E952467}" srcOrd="1" destOrd="0" parTransId="{3D0B1972-801B-4588-8213-11FC121884EE}" sibTransId="{7F175E2B-649A-4E6B-9354-337967343805}"/>
    <dgm:cxn modelId="{B7B6EC66-8344-48A3-A744-CB113E6D3FA9}" type="presOf" srcId="{0A9DC6D8-36A0-41FA-8C8A-BBD90664044E}" destId="{20AE4EFD-7FD8-4ACC-A0A0-D19C29C3EC72}" srcOrd="0" destOrd="0" presId="urn:microsoft.com/office/officeart/2005/8/layout/list1"/>
    <dgm:cxn modelId="{0774976B-599A-4736-909F-9122F1F5D09F}" srcId="{6182A2F7-258E-423D-83FF-6B404D540ADF}" destId="{58F4D8C4-8F45-40DE-BEB2-241C5AC5FC8F}" srcOrd="5" destOrd="0" parTransId="{470CBB5A-EAFA-43EF-B3E9-6B55E4242EF4}" sibTransId="{3AAC08F6-EE19-4055-9FAA-600670DD7679}"/>
    <dgm:cxn modelId="{101B4050-1952-49A6-9DEC-D0253F09FDD9}" srcId="{6182A2F7-258E-423D-83FF-6B404D540ADF}" destId="{C4234AE4-3E49-41BB-A3FA-F9BB11AE67FE}" srcOrd="3" destOrd="0" parTransId="{35423FAD-BE0C-4AB8-83C4-3A9A6EA74455}" sibTransId="{4E422366-4F73-4180-8390-94B180F7FDD7}"/>
    <dgm:cxn modelId="{7427ED72-907F-4792-A93C-F8882371BB29}" type="presOf" srcId="{C4234AE4-3E49-41BB-A3FA-F9BB11AE67FE}" destId="{128C2DE7-5E22-4865-8ECE-FDE19B80A9E3}" srcOrd="0" destOrd="3" presId="urn:microsoft.com/office/officeart/2005/8/layout/list1"/>
    <dgm:cxn modelId="{7EBD9677-1734-4EF0-85E6-62828730FDBF}" type="presOf" srcId="{6182A2F7-258E-423D-83FF-6B404D540ADF}" destId="{A1A772A7-29B3-46FD-B3A6-5F568BE46CC1}" srcOrd="1" destOrd="0" presId="urn:microsoft.com/office/officeart/2005/8/layout/list1"/>
    <dgm:cxn modelId="{2C9E287E-5B68-4D70-9041-C83B202F8C1D}" type="presOf" srcId="{959B27C5-9196-4085-912D-DA629E952467}" destId="{A717DAE5-49A7-4D16-8587-4A38D52EC960}" srcOrd="1" destOrd="0" presId="urn:microsoft.com/office/officeart/2005/8/layout/list1"/>
    <dgm:cxn modelId="{0ABB4A8A-E9F2-4819-A121-3A6F63A8ECA7}" srcId="{959B27C5-9196-4085-912D-DA629E952467}" destId="{402EFC1E-8908-4544-B5C7-30978F891DBE}" srcOrd="1" destOrd="0" parTransId="{6815FADF-5465-4EA7-949C-E7582D7E8307}" sibTransId="{229F7F1B-46AC-45CE-954D-1291FFFDC353}"/>
    <dgm:cxn modelId="{E78A179C-C8BF-429C-A470-415BCD3BDFE2}" type="presOf" srcId="{402EFC1E-8908-4544-B5C7-30978F891DBE}" destId="{856D922D-9995-453D-96E4-EE1920A7F322}" srcOrd="0" destOrd="1" presId="urn:microsoft.com/office/officeart/2005/8/layout/list1"/>
    <dgm:cxn modelId="{5DD512A7-659D-47CA-BE23-BEE4EF082466}" srcId="{6182A2F7-258E-423D-83FF-6B404D540ADF}" destId="{A05249BC-BC62-4B10-AC03-8A667C92CCDB}" srcOrd="2" destOrd="0" parTransId="{B13D281A-4F50-42BD-BFD0-E59A18882451}" sibTransId="{7A56C666-3B3C-4F04-81BD-8301AEB9ED46}"/>
    <dgm:cxn modelId="{2420A4C0-14E3-4835-A25E-0E44589E0FDB}" srcId="{959B27C5-9196-4085-912D-DA629E952467}" destId="{B7929C3A-BA95-4A80-B025-BA335D2F0604}" srcOrd="0" destOrd="0" parTransId="{42A33033-02A3-4DB0-B717-5BDA882CE5B1}" sibTransId="{D9F92250-4EB7-4B22-A7C5-FBD8FD0430BA}"/>
    <dgm:cxn modelId="{1FBD36C4-A529-462F-8D34-6105776D0451}" srcId="{0A9DC6D8-36A0-41FA-8C8A-BBD90664044E}" destId="{6182A2F7-258E-423D-83FF-6B404D540ADF}" srcOrd="0" destOrd="0" parTransId="{F6E05A3E-471F-4FE1-8376-C36BD8A0A11A}" sibTransId="{13CA1556-CCCD-4142-9BF4-25253BA02908}"/>
    <dgm:cxn modelId="{38D5A7EC-9C33-45CC-B3AC-C7551D101FEC}" type="presOf" srcId="{959B27C5-9196-4085-912D-DA629E952467}" destId="{5337DF39-BFF2-44E9-8ABB-55D43B7C6951}" srcOrd="0" destOrd="0" presId="urn:microsoft.com/office/officeart/2005/8/layout/list1"/>
    <dgm:cxn modelId="{7A6C5DFC-DDC6-426D-89F2-DB5CB31706E0}" type="presOf" srcId="{E8AD6C90-4A3F-446D-8EE4-88B0920A5312}" destId="{128C2DE7-5E22-4865-8ECE-FDE19B80A9E3}" srcOrd="0" destOrd="4" presId="urn:microsoft.com/office/officeart/2005/8/layout/list1"/>
    <dgm:cxn modelId="{4ADDB126-3536-4174-94AA-BA9B64AC52E7}" type="presParOf" srcId="{20AE4EFD-7FD8-4ACC-A0A0-D19C29C3EC72}" destId="{27ED0484-D0CA-4C83-9E52-A4229C8341A0}" srcOrd="0" destOrd="0" presId="urn:microsoft.com/office/officeart/2005/8/layout/list1"/>
    <dgm:cxn modelId="{DBCAD3CA-933A-4DD9-A8E4-94384BE34556}" type="presParOf" srcId="{27ED0484-D0CA-4C83-9E52-A4229C8341A0}" destId="{C2837177-6CA8-441C-A9E9-A38F30A2EBFC}" srcOrd="0" destOrd="0" presId="urn:microsoft.com/office/officeart/2005/8/layout/list1"/>
    <dgm:cxn modelId="{DA917B28-C1AA-4159-B112-8E051242D42F}" type="presParOf" srcId="{27ED0484-D0CA-4C83-9E52-A4229C8341A0}" destId="{A1A772A7-29B3-46FD-B3A6-5F568BE46CC1}" srcOrd="1" destOrd="0" presId="urn:microsoft.com/office/officeart/2005/8/layout/list1"/>
    <dgm:cxn modelId="{559E4AB8-09A6-4295-BBD7-F1B5D7D6DC6E}" type="presParOf" srcId="{20AE4EFD-7FD8-4ACC-A0A0-D19C29C3EC72}" destId="{FB9BA38E-BFAB-46C6-ACFF-CC8985A84B47}" srcOrd="1" destOrd="0" presId="urn:microsoft.com/office/officeart/2005/8/layout/list1"/>
    <dgm:cxn modelId="{B9CFFDF9-6D76-4E95-8D34-25FB05055EAD}" type="presParOf" srcId="{20AE4EFD-7FD8-4ACC-A0A0-D19C29C3EC72}" destId="{128C2DE7-5E22-4865-8ECE-FDE19B80A9E3}" srcOrd="2" destOrd="0" presId="urn:microsoft.com/office/officeart/2005/8/layout/list1"/>
    <dgm:cxn modelId="{AEFD4FDC-554B-47B4-AAE3-FC1E9084352E}" type="presParOf" srcId="{20AE4EFD-7FD8-4ACC-A0A0-D19C29C3EC72}" destId="{1A6D00D9-4DA0-4162-8918-6BDCF68D68D4}" srcOrd="3" destOrd="0" presId="urn:microsoft.com/office/officeart/2005/8/layout/list1"/>
    <dgm:cxn modelId="{80461AAF-5D88-44A6-ADEE-13A1E508C22B}" type="presParOf" srcId="{20AE4EFD-7FD8-4ACC-A0A0-D19C29C3EC72}" destId="{AD596272-BD0A-4098-BF33-59ADAD5B77C4}" srcOrd="4" destOrd="0" presId="urn:microsoft.com/office/officeart/2005/8/layout/list1"/>
    <dgm:cxn modelId="{7C7CE49F-07F8-47DC-8CF9-994E0D974507}" type="presParOf" srcId="{AD596272-BD0A-4098-BF33-59ADAD5B77C4}" destId="{5337DF39-BFF2-44E9-8ABB-55D43B7C6951}" srcOrd="0" destOrd="0" presId="urn:microsoft.com/office/officeart/2005/8/layout/list1"/>
    <dgm:cxn modelId="{9BD32AF6-157A-4A34-9B1F-844E3F503743}" type="presParOf" srcId="{AD596272-BD0A-4098-BF33-59ADAD5B77C4}" destId="{A717DAE5-49A7-4D16-8587-4A38D52EC960}" srcOrd="1" destOrd="0" presId="urn:microsoft.com/office/officeart/2005/8/layout/list1"/>
    <dgm:cxn modelId="{54D53539-B241-4B4A-979A-A120F847DD1E}" type="presParOf" srcId="{20AE4EFD-7FD8-4ACC-A0A0-D19C29C3EC72}" destId="{D258F8EA-8EBA-4D97-8E92-8B44BA767EF3}" srcOrd="5" destOrd="0" presId="urn:microsoft.com/office/officeart/2005/8/layout/list1"/>
    <dgm:cxn modelId="{3295B30F-826E-4394-AAB0-90D6605EADB8}" type="presParOf" srcId="{20AE4EFD-7FD8-4ACC-A0A0-D19C29C3EC72}" destId="{856D922D-9995-453D-96E4-EE1920A7F32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E623F5-D02D-48CA-BF1D-CC7C6A2F87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1E16A9-0FA0-4653-9086-F87DB3FC152A}">
      <dgm:prSet custT="1"/>
      <dgm:spPr/>
      <dgm:t>
        <a:bodyPr/>
        <a:lstStyle/>
        <a:p>
          <a:r>
            <a:rPr lang="en-US" sz="2800" dirty="0" err="1"/>
            <a:t>Gemicroniseerd</a:t>
          </a:r>
          <a:r>
            <a:rPr lang="en-US" sz="2800" dirty="0"/>
            <a:t> </a:t>
          </a:r>
          <a:r>
            <a:rPr lang="en-US" sz="2800" dirty="0" err="1"/>
            <a:t>geconjungeerd</a:t>
          </a:r>
          <a:r>
            <a:rPr lang="en-US" sz="2800" dirty="0"/>
            <a:t> </a:t>
          </a:r>
          <a:r>
            <a:rPr lang="en-US" sz="2800" dirty="0" err="1"/>
            <a:t>progesteron</a:t>
          </a:r>
          <a:r>
            <a:rPr lang="en-US" sz="2800" dirty="0"/>
            <a:t> (</a:t>
          </a:r>
          <a:r>
            <a:rPr lang="en-US" sz="2800" dirty="0" err="1"/>
            <a:t>Utrogestan</a:t>
          </a:r>
          <a:r>
            <a:rPr lang="en-US" sz="2800" dirty="0"/>
            <a:t>)</a:t>
          </a:r>
        </a:p>
      </dgm:t>
    </dgm:pt>
    <dgm:pt modelId="{DEE03922-7741-46C6-8032-7E9C6599476D}" type="parTrans" cxnId="{D13BCC6B-533F-4973-911C-716DB048C4D8}">
      <dgm:prSet/>
      <dgm:spPr/>
      <dgm:t>
        <a:bodyPr/>
        <a:lstStyle/>
        <a:p>
          <a:endParaRPr lang="en-US"/>
        </a:p>
      </dgm:t>
    </dgm:pt>
    <dgm:pt modelId="{B3E58AA8-5111-49F6-B67A-0FDB0FE26EAB}" type="sibTrans" cxnId="{D13BCC6B-533F-4973-911C-716DB048C4D8}">
      <dgm:prSet/>
      <dgm:spPr/>
      <dgm:t>
        <a:bodyPr/>
        <a:lstStyle/>
        <a:p>
          <a:endParaRPr lang="en-US"/>
        </a:p>
      </dgm:t>
    </dgm:pt>
    <dgm:pt modelId="{74B254E6-BB76-430F-AEE1-F51F4A9EA8A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dirty="0" err="1"/>
            <a:t>Cyclisch</a:t>
          </a:r>
          <a:r>
            <a:rPr lang="en-US" sz="1800" dirty="0"/>
            <a:t>/</a:t>
          </a:r>
          <a:r>
            <a:rPr lang="en-US" sz="1800" dirty="0" err="1"/>
            <a:t>sequentieel</a:t>
          </a:r>
          <a:r>
            <a:rPr lang="en-US" sz="1800" dirty="0"/>
            <a:t>: R/ 1dd 200 mg </a:t>
          </a:r>
          <a:r>
            <a:rPr lang="en-US" sz="1800" dirty="0" err="1"/>
            <a:t>ged</a:t>
          </a:r>
          <a:r>
            <a:rPr lang="en-US" sz="1800" dirty="0"/>
            <a:t> 12 </a:t>
          </a:r>
          <a:r>
            <a:rPr lang="en-US" sz="1800" dirty="0" err="1"/>
            <a:t>dagen</a:t>
          </a:r>
          <a:endParaRPr lang="en-US" sz="1800" dirty="0"/>
        </a:p>
      </dgm:t>
    </dgm:pt>
    <dgm:pt modelId="{DC505B56-9300-4E6C-983A-C142D8B25994}" type="parTrans" cxnId="{3A0507EA-5062-43C8-860A-39D2AB2D3636}">
      <dgm:prSet/>
      <dgm:spPr/>
      <dgm:t>
        <a:bodyPr/>
        <a:lstStyle/>
        <a:p>
          <a:endParaRPr lang="en-US"/>
        </a:p>
      </dgm:t>
    </dgm:pt>
    <dgm:pt modelId="{79B8EDA3-9FF6-44B1-A348-24E00BACB798}" type="sibTrans" cxnId="{3A0507EA-5062-43C8-860A-39D2AB2D3636}">
      <dgm:prSet/>
      <dgm:spPr/>
      <dgm:t>
        <a:bodyPr/>
        <a:lstStyle/>
        <a:p>
          <a:endParaRPr lang="en-US"/>
        </a:p>
      </dgm:t>
    </dgm:pt>
    <dgm:pt modelId="{EB1AC186-EA66-4A00-AA1C-5D1C0D635ECA}">
      <dgm:prSet custT="1"/>
      <dgm:spPr/>
      <dgm:t>
        <a:bodyPr/>
        <a:lstStyle/>
        <a:p>
          <a:r>
            <a:rPr lang="en-US" sz="2800" dirty="0" err="1"/>
            <a:t>Dydrogesteron</a:t>
          </a:r>
          <a:r>
            <a:rPr lang="en-US" sz="2800" dirty="0"/>
            <a:t> </a:t>
          </a:r>
          <a:br>
            <a:rPr lang="en-US" sz="2800" dirty="0"/>
          </a:br>
          <a:r>
            <a:rPr lang="en-US" sz="2800" dirty="0"/>
            <a:t>(</a:t>
          </a:r>
          <a:r>
            <a:rPr lang="en-US" sz="2800" dirty="0" err="1"/>
            <a:t>Duphaston</a:t>
          </a:r>
          <a:r>
            <a:rPr lang="en-US" sz="2800" dirty="0"/>
            <a:t>)</a:t>
          </a:r>
        </a:p>
      </dgm:t>
    </dgm:pt>
    <dgm:pt modelId="{33C5B2A5-4D37-470F-9536-286902B9B796}" type="parTrans" cxnId="{DDE36EF5-EEED-447A-9B4B-7CF296927CB1}">
      <dgm:prSet/>
      <dgm:spPr/>
      <dgm:t>
        <a:bodyPr/>
        <a:lstStyle/>
        <a:p>
          <a:endParaRPr lang="en-US"/>
        </a:p>
      </dgm:t>
    </dgm:pt>
    <dgm:pt modelId="{D27880B1-0D87-481D-9C0B-4BC9DF960522}" type="sibTrans" cxnId="{DDE36EF5-EEED-447A-9B4B-7CF296927CB1}">
      <dgm:prSet/>
      <dgm:spPr/>
      <dgm:t>
        <a:bodyPr/>
        <a:lstStyle/>
        <a:p>
          <a:endParaRPr lang="en-US"/>
        </a:p>
      </dgm:t>
    </dgm:pt>
    <dgm:pt modelId="{17F32E1C-30D0-45F4-8DFA-915275DFBD04}">
      <dgm:prSet custT="1"/>
      <dgm:spPr/>
      <dgm:t>
        <a:bodyPr/>
        <a:lstStyle/>
        <a:p>
          <a:r>
            <a:rPr lang="en-US" sz="1800" dirty="0" err="1"/>
            <a:t>Cyclisch</a:t>
          </a:r>
          <a:r>
            <a:rPr lang="en-US" sz="1800" dirty="0"/>
            <a:t>/</a:t>
          </a:r>
          <a:r>
            <a:rPr lang="en-US" sz="1800" dirty="0" err="1"/>
            <a:t>sequentieel</a:t>
          </a:r>
          <a:r>
            <a:rPr lang="en-US" sz="1800" dirty="0"/>
            <a:t>: R/ 1dd 10 mg </a:t>
          </a:r>
          <a:r>
            <a:rPr lang="en-US" sz="1800" dirty="0" err="1"/>
            <a:t>ged</a:t>
          </a:r>
          <a:r>
            <a:rPr lang="en-US" sz="1800" dirty="0"/>
            <a:t> 12 </a:t>
          </a:r>
          <a:r>
            <a:rPr lang="en-US" sz="1800" dirty="0" err="1"/>
            <a:t>dagen</a:t>
          </a:r>
          <a:endParaRPr lang="en-US" sz="1800" dirty="0"/>
        </a:p>
      </dgm:t>
    </dgm:pt>
    <dgm:pt modelId="{8B4D17DA-ABA1-4005-95C6-6845AE055DA9}" type="parTrans" cxnId="{43933A70-3A90-47E3-B558-61A4A5F4CADC}">
      <dgm:prSet/>
      <dgm:spPr/>
      <dgm:t>
        <a:bodyPr/>
        <a:lstStyle/>
        <a:p>
          <a:endParaRPr lang="en-US"/>
        </a:p>
      </dgm:t>
    </dgm:pt>
    <dgm:pt modelId="{5E9C9411-D8B9-48F8-B718-EB6288DE8CA1}" type="sibTrans" cxnId="{43933A70-3A90-47E3-B558-61A4A5F4CADC}">
      <dgm:prSet/>
      <dgm:spPr/>
      <dgm:t>
        <a:bodyPr/>
        <a:lstStyle/>
        <a:p>
          <a:endParaRPr lang="en-US"/>
        </a:p>
      </dgm:t>
    </dgm:pt>
    <dgm:pt modelId="{D5228266-484E-42F3-A5A1-DF9FB36675B9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dirty="0"/>
            <a:t>Continu R/ 1dd 100 mg</a:t>
          </a:r>
        </a:p>
      </dgm:t>
    </dgm:pt>
    <dgm:pt modelId="{547004E9-7ED9-4C7A-8232-4570D6CF99EF}" type="parTrans" cxnId="{8021963B-5D3F-4710-8164-932D9AE0C009}">
      <dgm:prSet/>
      <dgm:spPr/>
      <dgm:t>
        <a:bodyPr/>
        <a:lstStyle/>
        <a:p>
          <a:endParaRPr lang="nl-NL"/>
        </a:p>
      </dgm:t>
    </dgm:pt>
    <dgm:pt modelId="{6F6EDAE0-E509-40E8-801A-0C155F84F8A0}" type="sibTrans" cxnId="{8021963B-5D3F-4710-8164-932D9AE0C009}">
      <dgm:prSet/>
      <dgm:spPr/>
      <dgm:t>
        <a:bodyPr/>
        <a:lstStyle/>
        <a:p>
          <a:endParaRPr lang="nl-NL"/>
        </a:p>
      </dgm:t>
    </dgm:pt>
    <dgm:pt modelId="{FDA6CA00-C153-49E9-B973-22447ADCA529}">
      <dgm:prSet custT="1"/>
      <dgm:spPr/>
      <dgm:t>
        <a:bodyPr/>
        <a:lstStyle/>
        <a:p>
          <a:r>
            <a:rPr lang="en-US" sz="1800" dirty="0"/>
            <a:t>Continu R/ 1dd 10 mg</a:t>
          </a:r>
        </a:p>
      </dgm:t>
    </dgm:pt>
    <dgm:pt modelId="{CDAC5E16-5CF6-473C-A585-D9E6D926D44E}" type="parTrans" cxnId="{B1A1F924-6F4E-4A02-A639-3FF2D8542EE5}">
      <dgm:prSet/>
      <dgm:spPr/>
      <dgm:t>
        <a:bodyPr/>
        <a:lstStyle/>
        <a:p>
          <a:endParaRPr lang="nl-NL"/>
        </a:p>
      </dgm:t>
    </dgm:pt>
    <dgm:pt modelId="{731A49D3-DAFC-420A-BAC2-D7952D3DE536}" type="sibTrans" cxnId="{B1A1F924-6F4E-4A02-A639-3FF2D8542EE5}">
      <dgm:prSet/>
      <dgm:spPr/>
      <dgm:t>
        <a:bodyPr/>
        <a:lstStyle/>
        <a:p>
          <a:endParaRPr lang="nl-NL"/>
        </a:p>
      </dgm:t>
    </dgm:pt>
    <dgm:pt modelId="{21211975-E226-40C5-942D-C6AE719CEBAB}" type="pres">
      <dgm:prSet presAssocID="{8BE623F5-D02D-48CA-BF1D-CC7C6A2F87DC}" presName="Name0" presStyleCnt="0">
        <dgm:presLayoutVars>
          <dgm:dir/>
          <dgm:animLvl val="lvl"/>
          <dgm:resizeHandles val="exact"/>
        </dgm:presLayoutVars>
      </dgm:prSet>
      <dgm:spPr/>
    </dgm:pt>
    <dgm:pt modelId="{A27DD7FD-8A25-4073-AFED-93AC3FA4047F}" type="pres">
      <dgm:prSet presAssocID="{CB1E16A9-0FA0-4653-9086-F87DB3FC152A}" presName="linNode" presStyleCnt="0"/>
      <dgm:spPr/>
    </dgm:pt>
    <dgm:pt modelId="{A38D9799-68EE-46C5-AA1D-5AC64E9A0D68}" type="pres">
      <dgm:prSet presAssocID="{CB1E16A9-0FA0-4653-9086-F87DB3FC152A}" presName="parentText" presStyleLbl="node1" presStyleIdx="0" presStyleCnt="2" custScaleX="191093" custLinFactNeighborX="-85860" custLinFactNeighborY="-59418">
        <dgm:presLayoutVars>
          <dgm:chMax val="1"/>
          <dgm:bulletEnabled val="1"/>
        </dgm:presLayoutVars>
      </dgm:prSet>
      <dgm:spPr/>
    </dgm:pt>
    <dgm:pt modelId="{105A2079-D81F-4F3B-A18C-490D6DA2E34B}" type="pres">
      <dgm:prSet presAssocID="{CB1E16A9-0FA0-4653-9086-F87DB3FC152A}" presName="descendantText" presStyleLbl="alignAccFollowNode1" presStyleIdx="0" presStyleCnt="2">
        <dgm:presLayoutVars>
          <dgm:bulletEnabled val="1"/>
        </dgm:presLayoutVars>
      </dgm:prSet>
      <dgm:spPr/>
    </dgm:pt>
    <dgm:pt modelId="{A3BBE710-315D-4578-88A5-C0084752FA92}" type="pres">
      <dgm:prSet presAssocID="{B3E58AA8-5111-49F6-B67A-0FDB0FE26EAB}" presName="sp" presStyleCnt="0"/>
      <dgm:spPr/>
    </dgm:pt>
    <dgm:pt modelId="{7377199F-9789-4A26-9ADF-43066243046F}" type="pres">
      <dgm:prSet presAssocID="{EB1AC186-EA66-4A00-AA1C-5D1C0D635ECA}" presName="linNode" presStyleCnt="0"/>
      <dgm:spPr/>
    </dgm:pt>
    <dgm:pt modelId="{E315A64A-1563-4B83-A3D6-2CFF3351CE9F}" type="pres">
      <dgm:prSet presAssocID="{EB1AC186-EA66-4A00-AA1C-5D1C0D635ECA}" presName="parentText" presStyleLbl="node1" presStyleIdx="1" presStyleCnt="2" custScaleX="191093">
        <dgm:presLayoutVars>
          <dgm:chMax val="1"/>
          <dgm:bulletEnabled val="1"/>
        </dgm:presLayoutVars>
      </dgm:prSet>
      <dgm:spPr/>
    </dgm:pt>
    <dgm:pt modelId="{EFFE67CF-27FD-4B08-8C23-18CB542B4616}" type="pres">
      <dgm:prSet presAssocID="{EB1AC186-EA66-4A00-AA1C-5D1C0D635EC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0B1D816-101A-4BA1-A338-DDFF84FECB00}" type="presOf" srcId="{FDA6CA00-C153-49E9-B973-22447ADCA529}" destId="{EFFE67CF-27FD-4B08-8C23-18CB542B4616}" srcOrd="0" destOrd="1" presId="urn:microsoft.com/office/officeart/2005/8/layout/vList5"/>
    <dgm:cxn modelId="{B1A1F924-6F4E-4A02-A639-3FF2D8542EE5}" srcId="{EB1AC186-EA66-4A00-AA1C-5D1C0D635ECA}" destId="{FDA6CA00-C153-49E9-B973-22447ADCA529}" srcOrd="1" destOrd="0" parTransId="{CDAC5E16-5CF6-473C-A585-D9E6D926D44E}" sibTransId="{731A49D3-DAFC-420A-BAC2-D7952D3DE536}"/>
    <dgm:cxn modelId="{8021963B-5D3F-4710-8164-932D9AE0C009}" srcId="{CB1E16A9-0FA0-4653-9086-F87DB3FC152A}" destId="{D5228266-484E-42F3-A5A1-DF9FB36675B9}" srcOrd="1" destOrd="0" parTransId="{547004E9-7ED9-4C7A-8232-4570D6CF99EF}" sibTransId="{6F6EDAE0-E509-40E8-801A-0C155F84F8A0}"/>
    <dgm:cxn modelId="{D9297D60-4CA9-43F7-83E6-0908AE36C1AB}" type="presOf" srcId="{EB1AC186-EA66-4A00-AA1C-5D1C0D635ECA}" destId="{E315A64A-1563-4B83-A3D6-2CFF3351CE9F}" srcOrd="0" destOrd="0" presId="urn:microsoft.com/office/officeart/2005/8/layout/vList5"/>
    <dgm:cxn modelId="{7DB62C67-B1DB-4052-A4E1-83FF64476AFC}" type="presOf" srcId="{CB1E16A9-0FA0-4653-9086-F87DB3FC152A}" destId="{A38D9799-68EE-46C5-AA1D-5AC64E9A0D68}" srcOrd="0" destOrd="0" presId="urn:microsoft.com/office/officeart/2005/8/layout/vList5"/>
    <dgm:cxn modelId="{D13BCC6B-533F-4973-911C-716DB048C4D8}" srcId="{8BE623F5-D02D-48CA-BF1D-CC7C6A2F87DC}" destId="{CB1E16A9-0FA0-4653-9086-F87DB3FC152A}" srcOrd="0" destOrd="0" parTransId="{DEE03922-7741-46C6-8032-7E9C6599476D}" sibTransId="{B3E58AA8-5111-49F6-B67A-0FDB0FE26EAB}"/>
    <dgm:cxn modelId="{43933A70-3A90-47E3-B558-61A4A5F4CADC}" srcId="{EB1AC186-EA66-4A00-AA1C-5D1C0D635ECA}" destId="{17F32E1C-30D0-45F4-8DFA-915275DFBD04}" srcOrd="0" destOrd="0" parTransId="{8B4D17DA-ABA1-4005-95C6-6845AE055DA9}" sibTransId="{5E9C9411-D8B9-48F8-B718-EB6288DE8CA1}"/>
    <dgm:cxn modelId="{617E32B2-9AC3-476E-97A8-150BF3ED08F2}" type="presOf" srcId="{17F32E1C-30D0-45F4-8DFA-915275DFBD04}" destId="{EFFE67CF-27FD-4B08-8C23-18CB542B4616}" srcOrd="0" destOrd="0" presId="urn:microsoft.com/office/officeart/2005/8/layout/vList5"/>
    <dgm:cxn modelId="{25C270B6-9EB2-4367-98DF-55BEDB31A887}" type="presOf" srcId="{74B254E6-BB76-430F-AEE1-F51F4A9EA8A7}" destId="{105A2079-D81F-4F3B-A18C-490D6DA2E34B}" srcOrd="0" destOrd="0" presId="urn:microsoft.com/office/officeart/2005/8/layout/vList5"/>
    <dgm:cxn modelId="{AF403FC4-DD09-49A4-8E5E-029C9D201CAF}" type="presOf" srcId="{8BE623F5-D02D-48CA-BF1D-CC7C6A2F87DC}" destId="{21211975-E226-40C5-942D-C6AE719CEBAB}" srcOrd="0" destOrd="0" presId="urn:microsoft.com/office/officeart/2005/8/layout/vList5"/>
    <dgm:cxn modelId="{A3E009C6-AEC5-4E76-A783-E571FD496A2E}" type="presOf" srcId="{D5228266-484E-42F3-A5A1-DF9FB36675B9}" destId="{105A2079-D81F-4F3B-A18C-490D6DA2E34B}" srcOrd="0" destOrd="1" presId="urn:microsoft.com/office/officeart/2005/8/layout/vList5"/>
    <dgm:cxn modelId="{3A0507EA-5062-43C8-860A-39D2AB2D3636}" srcId="{CB1E16A9-0FA0-4653-9086-F87DB3FC152A}" destId="{74B254E6-BB76-430F-AEE1-F51F4A9EA8A7}" srcOrd="0" destOrd="0" parTransId="{DC505B56-9300-4E6C-983A-C142D8B25994}" sibTransId="{79B8EDA3-9FF6-44B1-A348-24E00BACB798}"/>
    <dgm:cxn modelId="{DDE36EF5-EEED-447A-9B4B-7CF296927CB1}" srcId="{8BE623F5-D02D-48CA-BF1D-CC7C6A2F87DC}" destId="{EB1AC186-EA66-4A00-AA1C-5D1C0D635ECA}" srcOrd="1" destOrd="0" parTransId="{33C5B2A5-4D37-470F-9536-286902B9B796}" sibTransId="{D27880B1-0D87-481D-9C0B-4BC9DF960522}"/>
    <dgm:cxn modelId="{BDD21383-8F05-4EE7-9FB2-C21EC429E461}" type="presParOf" srcId="{21211975-E226-40C5-942D-C6AE719CEBAB}" destId="{A27DD7FD-8A25-4073-AFED-93AC3FA4047F}" srcOrd="0" destOrd="0" presId="urn:microsoft.com/office/officeart/2005/8/layout/vList5"/>
    <dgm:cxn modelId="{D0C3A174-8A7D-4706-8CC7-5D89217CDD5F}" type="presParOf" srcId="{A27DD7FD-8A25-4073-AFED-93AC3FA4047F}" destId="{A38D9799-68EE-46C5-AA1D-5AC64E9A0D68}" srcOrd="0" destOrd="0" presId="urn:microsoft.com/office/officeart/2005/8/layout/vList5"/>
    <dgm:cxn modelId="{41CEF809-E5CA-4087-BEE5-F14F9D04A910}" type="presParOf" srcId="{A27DD7FD-8A25-4073-AFED-93AC3FA4047F}" destId="{105A2079-D81F-4F3B-A18C-490D6DA2E34B}" srcOrd="1" destOrd="0" presId="urn:microsoft.com/office/officeart/2005/8/layout/vList5"/>
    <dgm:cxn modelId="{EDF1B2C0-B681-465F-8117-0341204AA447}" type="presParOf" srcId="{21211975-E226-40C5-942D-C6AE719CEBAB}" destId="{A3BBE710-315D-4578-88A5-C0084752FA92}" srcOrd="1" destOrd="0" presId="urn:microsoft.com/office/officeart/2005/8/layout/vList5"/>
    <dgm:cxn modelId="{E5F9D70F-FFF8-4A0A-8105-5E663FDCADDA}" type="presParOf" srcId="{21211975-E226-40C5-942D-C6AE719CEBAB}" destId="{7377199F-9789-4A26-9ADF-43066243046F}" srcOrd="2" destOrd="0" presId="urn:microsoft.com/office/officeart/2005/8/layout/vList5"/>
    <dgm:cxn modelId="{09CBB85A-03E5-4E82-A4A5-0CE7CE938512}" type="presParOf" srcId="{7377199F-9789-4A26-9ADF-43066243046F}" destId="{E315A64A-1563-4B83-A3D6-2CFF3351CE9F}" srcOrd="0" destOrd="0" presId="urn:microsoft.com/office/officeart/2005/8/layout/vList5"/>
    <dgm:cxn modelId="{878FC3B2-BEDB-4F0C-B1AE-E70C3C99B614}" type="presParOf" srcId="{7377199F-9789-4A26-9ADF-43066243046F}" destId="{EFFE67CF-27FD-4B08-8C23-18CB542B461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16E35E-9288-467D-A72D-8D6A8F7B1DA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01D546-5E7A-4A32-A9A3-F9FA9FC09E13}">
      <dgm:prSet/>
      <dgm:spPr/>
      <dgm:t>
        <a:bodyPr/>
        <a:lstStyle/>
        <a:p>
          <a:r>
            <a:rPr lang="en-US"/>
            <a:t>Wel bio-identiek</a:t>
          </a:r>
        </a:p>
      </dgm:t>
    </dgm:pt>
    <dgm:pt modelId="{4EF9F18A-D5DC-4829-A73C-5C503B7D96F1}" type="parTrans" cxnId="{F8033A92-AF89-4640-AA53-1DE2DA7FB863}">
      <dgm:prSet/>
      <dgm:spPr/>
      <dgm:t>
        <a:bodyPr/>
        <a:lstStyle/>
        <a:p>
          <a:endParaRPr lang="en-US"/>
        </a:p>
      </dgm:t>
    </dgm:pt>
    <dgm:pt modelId="{DB833D7B-0B6E-41C6-B669-BAF7796D9E24}" type="sibTrans" cxnId="{F8033A92-AF89-4640-AA53-1DE2DA7FB863}">
      <dgm:prSet/>
      <dgm:spPr/>
      <dgm:t>
        <a:bodyPr/>
        <a:lstStyle/>
        <a:p>
          <a:endParaRPr lang="en-US"/>
        </a:p>
      </dgm:t>
    </dgm:pt>
    <dgm:pt modelId="{73C3D36B-703B-4498-8A36-C6B56651AA9F}">
      <dgm:prSet/>
      <dgm:spPr/>
      <dgm:t>
        <a:bodyPr/>
        <a:lstStyle/>
        <a:p>
          <a:pPr>
            <a:buNone/>
          </a:pPr>
          <a:r>
            <a:rPr lang="en-US" dirty="0"/>
            <a:t>Estradiol </a:t>
          </a:r>
          <a:r>
            <a:rPr lang="en-US" dirty="0" err="1"/>
            <a:t>pleister</a:t>
          </a:r>
          <a:r>
            <a:rPr lang="en-US" dirty="0"/>
            <a:t> | </a:t>
          </a:r>
          <a:r>
            <a:rPr lang="en-US" dirty="0" err="1"/>
            <a:t>Systen</a:t>
          </a:r>
          <a:r>
            <a:rPr lang="en-US" dirty="0"/>
            <a:t> </a:t>
          </a:r>
          <a:r>
            <a:rPr lang="en-US" dirty="0" err="1"/>
            <a:t>pleister</a:t>
          </a:r>
          <a:r>
            <a:rPr lang="en-US" dirty="0"/>
            <a:t> | </a:t>
          </a:r>
          <a:r>
            <a:rPr lang="en-US" dirty="0" err="1"/>
            <a:t>Lenzetto</a:t>
          </a:r>
          <a:r>
            <a:rPr lang="en-US" dirty="0"/>
            <a:t> spray | </a:t>
          </a:r>
          <a:r>
            <a:rPr lang="en-US" dirty="0" err="1"/>
            <a:t>Oestrogel</a:t>
          </a:r>
          <a:r>
            <a:rPr lang="en-US" dirty="0"/>
            <a:t> | </a:t>
          </a:r>
          <a:r>
            <a:rPr lang="en-US" dirty="0" err="1"/>
            <a:t>Utrogestan</a:t>
          </a:r>
          <a:r>
            <a:rPr lang="en-US" dirty="0"/>
            <a:t> | </a:t>
          </a:r>
          <a:r>
            <a:rPr lang="en-US" dirty="0" err="1"/>
            <a:t>Bijuva</a:t>
          </a:r>
          <a:r>
            <a:rPr lang="en-US" dirty="0"/>
            <a:t> (estradiol/</a:t>
          </a:r>
          <a:r>
            <a:rPr lang="en-US" dirty="0" err="1"/>
            <a:t>utrogestan</a:t>
          </a:r>
          <a:r>
            <a:rPr lang="en-US" dirty="0"/>
            <a:t>)</a:t>
          </a:r>
        </a:p>
      </dgm:t>
    </dgm:pt>
    <dgm:pt modelId="{3455B4DC-0029-44A8-BFA9-B34CD4C468D3}" type="parTrans" cxnId="{741BDAC5-1DAD-44C6-91FB-ED10A14FE887}">
      <dgm:prSet/>
      <dgm:spPr/>
      <dgm:t>
        <a:bodyPr/>
        <a:lstStyle/>
        <a:p>
          <a:endParaRPr lang="en-US"/>
        </a:p>
      </dgm:t>
    </dgm:pt>
    <dgm:pt modelId="{7848E80B-10FD-40E1-B30E-E4826BDE59BD}" type="sibTrans" cxnId="{741BDAC5-1DAD-44C6-91FB-ED10A14FE887}">
      <dgm:prSet/>
      <dgm:spPr/>
      <dgm:t>
        <a:bodyPr/>
        <a:lstStyle/>
        <a:p>
          <a:endParaRPr lang="en-US"/>
        </a:p>
      </dgm:t>
    </dgm:pt>
    <dgm:pt modelId="{B272FD08-D9DA-4CBC-BCD0-940728457BB7}">
      <dgm:prSet/>
      <dgm:spPr/>
      <dgm:t>
        <a:bodyPr/>
        <a:lstStyle/>
        <a:p>
          <a:r>
            <a:rPr lang="en-US"/>
            <a:t>Niet bio-identiek</a:t>
          </a:r>
        </a:p>
      </dgm:t>
    </dgm:pt>
    <dgm:pt modelId="{60CDA2B3-BFCB-4D50-BBAC-D9449EF36AFE}" type="parTrans" cxnId="{1B5C5CA7-96F0-482A-97B4-66339D3764BB}">
      <dgm:prSet/>
      <dgm:spPr/>
      <dgm:t>
        <a:bodyPr/>
        <a:lstStyle/>
        <a:p>
          <a:endParaRPr lang="en-US"/>
        </a:p>
      </dgm:t>
    </dgm:pt>
    <dgm:pt modelId="{4970546D-C838-4257-A852-F07D98F58362}" type="sibTrans" cxnId="{1B5C5CA7-96F0-482A-97B4-66339D3764BB}">
      <dgm:prSet/>
      <dgm:spPr/>
      <dgm:t>
        <a:bodyPr/>
        <a:lstStyle/>
        <a:p>
          <a:endParaRPr lang="en-US"/>
        </a:p>
      </dgm:t>
    </dgm:pt>
    <dgm:pt modelId="{352F93F3-107F-47F0-AB5B-501FB0069257}">
      <dgm:prSet/>
      <dgm:spPr/>
      <dgm:t>
        <a:bodyPr/>
        <a:lstStyle/>
        <a:p>
          <a:pPr>
            <a:buNone/>
          </a:pPr>
          <a:r>
            <a:rPr lang="en-US" dirty="0" err="1"/>
            <a:t>Femoston</a:t>
          </a:r>
          <a:r>
            <a:rPr lang="en-US" dirty="0"/>
            <a:t> | </a:t>
          </a:r>
          <a:r>
            <a:rPr lang="en-US" dirty="0" err="1"/>
            <a:t>Dydrogesteron</a:t>
          </a:r>
          <a:r>
            <a:rPr lang="en-US" dirty="0"/>
            <a:t> | Mirena-IUD</a:t>
          </a:r>
        </a:p>
      </dgm:t>
    </dgm:pt>
    <dgm:pt modelId="{B09CE6E2-A8D9-437A-8A0B-8A32BADDA453}" type="parTrans" cxnId="{B134D3D5-DD62-4E34-8F19-D5D28FA44159}">
      <dgm:prSet/>
      <dgm:spPr/>
      <dgm:t>
        <a:bodyPr/>
        <a:lstStyle/>
        <a:p>
          <a:endParaRPr lang="en-US"/>
        </a:p>
      </dgm:t>
    </dgm:pt>
    <dgm:pt modelId="{D3CF00A8-9924-4273-B3C0-3405C2CD80AA}" type="sibTrans" cxnId="{B134D3D5-DD62-4E34-8F19-D5D28FA44159}">
      <dgm:prSet/>
      <dgm:spPr/>
      <dgm:t>
        <a:bodyPr/>
        <a:lstStyle/>
        <a:p>
          <a:endParaRPr lang="en-US"/>
        </a:p>
      </dgm:t>
    </dgm:pt>
    <dgm:pt modelId="{7B4D3998-E85F-40F6-A68B-7F79A0BA65EE}" type="pres">
      <dgm:prSet presAssocID="{4A16E35E-9288-467D-A72D-8D6A8F7B1DA3}" presName="linear" presStyleCnt="0">
        <dgm:presLayoutVars>
          <dgm:dir/>
          <dgm:animLvl val="lvl"/>
          <dgm:resizeHandles val="exact"/>
        </dgm:presLayoutVars>
      </dgm:prSet>
      <dgm:spPr/>
    </dgm:pt>
    <dgm:pt modelId="{7CA83A03-05D7-400A-BFA8-B5B8CA69BF03}" type="pres">
      <dgm:prSet presAssocID="{1801D546-5E7A-4A32-A9A3-F9FA9FC09E13}" presName="parentLin" presStyleCnt="0"/>
      <dgm:spPr/>
    </dgm:pt>
    <dgm:pt modelId="{73C80719-C532-414A-8F12-DACDD01D4AB7}" type="pres">
      <dgm:prSet presAssocID="{1801D546-5E7A-4A32-A9A3-F9FA9FC09E13}" presName="parentLeftMargin" presStyleLbl="node1" presStyleIdx="0" presStyleCnt="2"/>
      <dgm:spPr/>
    </dgm:pt>
    <dgm:pt modelId="{3E4D223D-832C-4897-BA0F-534FDA137E2F}" type="pres">
      <dgm:prSet presAssocID="{1801D546-5E7A-4A32-A9A3-F9FA9FC09E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C2BE6AD-9BA1-4930-9710-6A9380668FE4}" type="pres">
      <dgm:prSet presAssocID="{1801D546-5E7A-4A32-A9A3-F9FA9FC09E13}" presName="negativeSpace" presStyleCnt="0"/>
      <dgm:spPr/>
    </dgm:pt>
    <dgm:pt modelId="{CB66F8BE-C40F-4B0D-A364-6A76B570339E}" type="pres">
      <dgm:prSet presAssocID="{1801D546-5E7A-4A32-A9A3-F9FA9FC09E13}" presName="childText" presStyleLbl="conFgAcc1" presStyleIdx="0" presStyleCnt="2" custLinFactNeighborX="79">
        <dgm:presLayoutVars>
          <dgm:bulletEnabled val="1"/>
        </dgm:presLayoutVars>
      </dgm:prSet>
      <dgm:spPr/>
    </dgm:pt>
    <dgm:pt modelId="{DEE8AADB-A06C-4CF7-A13F-AA576267E159}" type="pres">
      <dgm:prSet presAssocID="{DB833D7B-0B6E-41C6-B669-BAF7796D9E24}" presName="spaceBetweenRectangles" presStyleCnt="0"/>
      <dgm:spPr/>
    </dgm:pt>
    <dgm:pt modelId="{F19EEF1A-D6B3-4A5E-8305-7C08E77DA6E9}" type="pres">
      <dgm:prSet presAssocID="{B272FD08-D9DA-4CBC-BCD0-940728457BB7}" presName="parentLin" presStyleCnt="0"/>
      <dgm:spPr/>
    </dgm:pt>
    <dgm:pt modelId="{AC846BB9-D6E2-4F4A-BC1B-92A4527EF39D}" type="pres">
      <dgm:prSet presAssocID="{B272FD08-D9DA-4CBC-BCD0-940728457BB7}" presName="parentLeftMargin" presStyleLbl="node1" presStyleIdx="0" presStyleCnt="2"/>
      <dgm:spPr/>
    </dgm:pt>
    <dgm:pt modelId="{B7684D6E-E2B8-4B94-923B-9C0899B675F3}" type="pres">
      <dgm:prSet presAssocID="{B272FD08-D9DA-4CBC-BCD0-940728457BB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EA69FD0-97AF-4DAC-8B3D-F5F9690AEC2D}" type="pres">
      <dgm:prSet presAssocID="{B272FD08-D9DA-4CBC-BCD0-940728457BB7}" presName="negativeSpace" presStyleCnt="0"/>
      <dgm:spPr/>
    </dgm:pt>
    <dgm:pt modelId="{1CA3FBDE-244B-4BB0-92ED-B53D69D30408}" type="pres">
      <dgm:prSet presAssocID="{B272FD08-D9DA-4CBC-BCD0-940728457BB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7707D03-9A7C-4D4C-91BC-90B240A0AD01}" type="presOf" srcId="{1801D546-5E7A-4A32-A9A3-F9FA9FC09E13}" destId="{3E4D223D-832C-4897-BA0F-534FDA137E2F}" srcOrd="1" destOrd="0" presId="urn:microsoft.com/office/officeart/2005/8/layout/list1"/>
    <dgm:cxn modelId="{A45D9620-FF73-418E-A0E7-6175250B5136}" type="presOf" srcId="{73C3D36B-703B-4498-8A36-C6B56651AA9F}" destId="{CB66F8BE-C40F-4B0D-A364-6A76B570339E}" srcOrd="0" destOrd="0" presId="urn:microsoft.com/office/officeart/2005/8/layout/list1"/>
    <dgm:cxn modelId="{62197644-2AEE-4B8B-BFF6-EC9A265B0B01}" type="presOf" srcId="{4A16E35E-9288-467D-A72D-8D6A8F7B1DA3}" destId="{7B4D3998-E85F-40F6-A68B-7F79A0BA65EE}" srcOrd="0" destOrd="0" presId="urn:microsoft.com/office/officeart/2005/8/layout/list1"/>
    <dgm:cxn modelId="{9E10E045-53B7-4684-AE15-E6CB148E27E6}" type="presOf" srcId="{B272FD08-D9DA-4CBC-BCD0-940728457BB7}" destId="{AC846BB9-D6E2-4F4A-BC1B-92A4527EF39D}" srcOrd="0" destOrd="0" presId="urn:microsoft.com/office/officeart/2005/8/layout/list1"/>
    <dgm:cxn modelId="{DAC8A74D-6051-4724-8CFB-4DF2385C6D74}" type="presOf" srcId="{B272FD08-D9DA-4CBC-BCD0-940728457BB7}" destId="{B7684D6E-E2B8-4B94-923B-9C0899B675F3}" srcOrd="1" destOrd="0" presId="urn:microsoft.com/office/officeart/2005/8/layout/list1"/>
    <dgm:cxn modelId="{A0568990-502E-49D3-9440-A5091D0AFBD4}" type="presOf" srcId="{352F93F3-107F-47F0-AB5B-501FB0069257}" destId="{1CA3FBDE-244B-4BB0-92ED-B53D69D30408}" srcOrd="0" destOrd="0" presId="urn:microsoft.com/office/officeart/2005/8/layout/list1"/>
    <dgm:cxn modelId="{F8033A92-AF89-4640-AA53-1DE2DA7FB863}" srcId="{4A16E35E-9288-467D-A72D-8D6A8F7B1DA3}" destId="{1801D546-5E7A-4A32-A9A3-F9FA9FC09E13}" srcOrd="0" destOrd="0" parTransId="{4EF9F18A-D5DC-4829-A73C-5C503B7D96F1}" sibTransId="{DB833D7B-0B6E-41C6-B669-BAF7796D9E24}"/>
    <dgm:cxn modelId="{1B5C5CA7-96F0-482A-97B4-66339D3764BB}" srcId="{4A16E35E-9288-467D-A72D-8D6A8F7B1DA3}" destId="{B272FD08-D9DA-4CBC-BCD0-940728457BB7}" srcOrd="1" destOrd="0" parTransId="{60CDA2B3-BFCB-4D50-BBAC-D9449EF36AFE}" sibTransId="{4970546D-C838-4257-A852-F07D98F58362}"/>
    <dgm:cxn modelId="{A289B4BC-73F6-45DD-9901-CE7B3109435B}" type="presOf" srcId="{1801D546-5E7A-4A32-A9A3-F9FA9FC09E13}" destId="{73C80719-C532-414A-8F12-DACDD01D4AB7}" srcOrd="0" destOrd="0" presId="urn:microsoft.com/office/officeart/2005/8/layout/list1"/>
    <dgm:cxn modelId="{741BDAC5-1DAD-44C6-91FB-ED10A14FE887}" srcId="{1801D546-5E7A-4A32-A9A3-F9FA9FC09E13}" destId="{73C3D36B-703B-4498-8A36-C6B56651AA9F}" srcOrd="0" destOrd="0" parTransId="{3455B4DC-0029-44A8-BFA9-B34CD4C468D3}" sibTransId="{7848E80B-10FD-40E1-B30E-E4826BDE59BD}"/>
    <dgm:cxn modelId="{B134D3D5-DD62-4E34-8F19-D5D28FA44159}" srcId="{B272FD08-D9DA-4CBC-BCD0-940728457BB7}" destId="{352F93F3-107F-47F0-AB5B-501FB0069257}" srcOrd="0" destOrd="0" parTransId="{B09CE6E2-A8D9-437A-8A0B-8A32BADDA453}" sibTransId="{D3CF00A8-9924-4273-B3C0-3405C2CD80AA}"/>
    <dgm:cxn modelId="{7A4D882E-717C-4B33-B3C6-B52CC51B1C43}" type="presParOf" srcId="{7B4D3998-E85F-40F6-A68B-7F79A0BA65EE}" destId="{7CA83A03-05D7-400A-BFA8-B5B8CA69BF03}" srcOrd="0" destOrd="0" presId="urn:microsoft.com/office/officeart/2005/8/layout/list1"/>
    <dgm:cxn modelId="{A739D8C0-041A-4EE6-A105-240E5F4DA485}" type="presParOf" srcId="{7CA83A03-05D7-400A-BFA8-B5B8CA69BF03}" destId="{73C80719-C532-414A-8F12-DACDD01D4AB7}" srcOrd="0" destOrd="0" presId="urn:microsoft.com/office/officeart/2005/8/layout/list1"/>
    <dgm:cxn modelId="{794DB976-0A62-42B1-BD48-E46026D06170}" type="presParOf" srcId="{7CA83A03-05D7-400A-BFA8-B5B8CA69BF03}" destId="{3E4D223D-832C-4897-BA0F-534FDA137E2F}" srcOrd="1" destOrd="0" presId="urn:microsoft.com/office/officeart/2005/8/layout/list1"/>
    <dgm:cxn modelId="{1898A06C-750D-4018-8987-2C81391B663B}" type="presParOf" srcId="{7B4D3998-E85F-40F6-A68B-7F79A0BA65EE}" destId="{5C2BE6AD-9BA1-4930-9710-6A9380668FE4}" srcOrd="1" destOrd="0" presId="urn:microsoft.com/office/officeart/2005/8/layout/list1"/>
    <dgm:cxn modelId="{49B8363D-8949-4C71-AFCD-00817A005A98}" type="presParOf" srcId="{7B4D3998-E85F-40F6-A68B-7F79A0BA65EE}" destId="{CB66F8BE-C40F-4B0D-A364-6A76B570339E}" srcOrd="2" destOrd="0" presId="urn:microsoft.com/office/officeart/2005/8/layout/list1"/>
    <dgm:cxn modelId="{5844765A-2440-477D-A7F4-30AA5A635281}" type="presParOf" srcId="{7B4D3998-E85F-40F6-A68B-7F79A0BA65EE}" destId="{DEE8AADB-A06C-4CF7-A13F-AA576267E159}" srcOrd="3" destOrd="0" presId="urn:microsoft.com/office/officeart/2005/8/layout/list1"/>
    <dgm:cxn modelId="{F7745508-B294-4323-8407-CB22B96D2C3E}" type="presParOf" srcId="{7B4D3998-E85F-40F6-A68B-7F79A0BA65EE}" destId="{F19EEF1A-D6B3-4A5E-8305-7C08E77DA6E9}" srcOrd="4" destOrd="0" presId="urn:microsoft.com/office/officeart/2005/8/layout/list1"/>
    <dgm:cxn modelId="{CB50DE02-E020-4C7E-9789-DB865885708B}" type="presParOf" srcId="{F19EEF1A-D6B3-4A5E-8305-7C08E77DA6E9}" destId="{AC846BB9-D6E2-4F4A-BC1B-92A4527EF39D}" srcOrd="0" destOrd="0" presId="urn:microsoft.com/office/officeart/2005/8/layout/list1"/>
    <dgm:cxn modelId="{C009929F-EDAB-4488-B0ED-3829A54782B6}" type="presParOf" srcId="{F19EEF1A-D6B3-4A5E-8305-7C08E77DA6E9}" destId="{B7684D6E-E2B8-4B94-923B-9C0899B675F3}" srcOrd="1" destOrd="0" presId="urn:microsoft.com/office/officeart/2005/8/layout/list1"/>
    <dgm:cxn modelId="{D77759D1-D47A-46D1-96EF-CC23BBA468F8}" type="presParOf" srcId="{7B4D3998-E85F-40F6-A68B-7F79A0BA65EE}" destId="{1EA69FD0-97AF-4DAC-8B3D-F5F9690AEC2D}" srcOrd="5" destOrd="0" presId="urn:microsoft.com/office/officeart/2005/8/layout/list1"/>
    <dgm:cxn modelId="{A441E9CE-5420-4780-A3A5-6833AFC19DFC}" type="presParOf" srcId="{7B4D3998-E85F-40F6-A68B-7F79A0BA65EE}" destId="{1CA3FBDE-244B-4BB0-92ED-B53D69D3040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C2DE7-5E22-4865-8ECE-FDE19B80A9E3}">
      <dsp:nvSpPr>
        <dsp:cNvPr id="0" name=""/>
        <dsp:cNvSpPr/>
      </dsp:nvSpPr>
      <dsp:spPr>
        <a:xfrm>
          <a:off x="0" y="254131"/>
          <a:ext cx="10830641" cy="2034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578" tIns="354076" rIns="84057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Beter bij depressieve klachten want stabielere spiegel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Minder kans op hypertensie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Kan cholesterolverlagend werken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Geen gewichtstoename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Vaak beter effect op migraine/hoofdpijn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Tromboseneutraal</a:t>
          </a:r>
        </a:p>
      </dsp:txBody>
      <dsp:txXfrm>
        <a:off x="0" y="254131"/>
        <a:ext cx="10830641" cy="2034900"/>
      </dsp:txXfrm>
    </dsp:sp>
    <dsp:sp modelId="{A1A772A7-29B3-46FD-B3A6-5F568BE46CC1}">
      <dsp:nvSpPr>
        <dsp:cNvPr id="0" name=""/>
        <dsp:cNvSpPr/>
      </dsp:nvSpPr>
      <dsp:spPr>
        <a:xfrm>
          <a:off x="541532" y="3211"/>
          <a:ext cx="8295621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Transdermaal</a:t>
          </a:r>
          <a:r>
            <a:rPr lang="en-US" sz="1700" kern="1200" dirty="0"/>
            <a:t> (</a:t>
          </a:r>
          <a:r>
            <a:rPr lang="en-US" sz="1700" kern="1200" dirty="0" err="1"/>
            <a:t>pleister</a:t>
          </a:r>
          <a:r>
            <a:rPr lang="en-US" sz="1700" kern="1200" dirty="0"/>
            <a:t>, gel, spray)</a:t>
          </a:r>
        </a:p>
      </dsp:txBody>
      <dsp:txXfrm>
        <a:off x="566030" y="27709"/>
        <a:ext cx="8246625" cy="452844"/>
      </dsp:txXfrm>
    </dsp:sp>
    <dsp:sp modelId="{856D922D-9995-453D-96E4-EE1920A7F322}">
      <dsp:nvSpPr>
        <dsp:cNvPr id="0" name=""/>
        <dsp:cNvSpPr/>
      </dsp:nvSpPr>
      <dsp:spPr>
        <a:xfrm>
          <a:off x="0" y="2631751"/>
          <a:ext cx="10830641" cy="963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578" tIns="354076" rIns="84057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Makkelijk, dagelijks (in combinatiepreparaat)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Wel first pass effect</a:t>
          </a:r>
        </a:p>
      </dsp:txBody>
      <dsp:txXfrm>
        <a:off x="0" y="2631751"/>
        <a:ext cx="10830641" cy="963900"/>
      </dsp:txXfrm>
    </dsp:sp>
    <dsp:sp modelId="{A717DAE5-49A7-4D16-8587-4A38D52EC960}">
      <dsp:nvSpPr>
        <dsp:cNvPr id="0" name=""/>
        <dsp:cNvSpPr/>
      </dsp:nvSpPr>
      <dsp:spPr>
        <a:xfrm>
          <a:off x="541532" y="2380831"/>
          <a:ext cx="841525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Oraal</a:t>
          </a:r>
          <a:endParaRPr lang="en-US" sz="1700" kern="1200" dirty="0"/>
        </a:p>
      </dsp:txBody>
      <dsp:txXfrm>
        <a:off x="566030" y="2405329"/>
        <a:ext cx="8366260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A2079-D81F-4F3B-A18C-490D6DA2E34B}">
      <dsp:nvSpPr>
        <dsp:cNvPr id="0" name=""/>
        <dsp:cNvSpPr/>
      </dsp:nvSpPr>
      <dsp:spPr>
        <a:xfrm rot="5400000">
          <a:off x="6594471" y="-1438435"/>
          <a:ext cx="1404576" cy="46326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 err="1"/>
            <a:t>Cyclisch</a:t>
          </a:r>
          <a:r>
            <a:rPr lang="en-US" sz="1800" kern="1200" dirty="0"/>
            <a:t>/</a:t>
          </a:r>
          <a:r>
            <a:rPr lang="en-US" sz="1800" kern="1200" dirty="0" err="1"/>
            <a:t>sequentieel</a:t>
          </a:r>
          <a:r>
            <a:rPr lang="en-US" sz="1800" kern="1200" dirty="0"/>
            <a:t>: R/ 1dd 200 mg </a:t>
          </a:r>
          <a:r>
            <a:rPr lang="en-US" sz="1800" kern="1200" dirty="0" err="1"/>
            <a:t>ged</a:t>
          </a:r>
          <a:r>
            <a:rPr lang="en-US" sz="1800" kern="1200" dirty="0"/>
            <a:t> 12 </a:t>
          </a:r>
          <a:r>
            <a:rPr lang="en-US" sz="1800" kern="1200" dirty="0" err="1"/>
            <a:t>dagen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Continu R/ 1dd 100 mg</a:t>
          </a:r>
        </a:p>
      </dsp:txBody>
      <dsp:txXfrm rot="-5400000">
        <a:off x="4980420" y="244182"/>
        <a:ext cx="4564113" cy="1267444"/>
      </dsp:txXfrm>
    </dsp:sp>
    <dsp:sp modelId="{A38D9799-68EE-46C5-AA1D-5AC64E9A0D68}">
      <dsp:nvSpPr>
        <dsp:cNvPr id="0" name=""/>
        <dsp:cNvSpPr/>
      </dsp:nvSpPr>
      <dsp:spPr>
        <a:xfrm>
          <a:off x="0" y="0"/>
          <a:ext cx="4979658" cy="1755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Gemicroniseerd</a:t>
          </a:r>
          <a:r>
            <a:rPr lang="en-US" sz="2800" kern="1200" dirty="0"/>
            <a:t> </a:t>
          </a:r>
          <a:r>
            <a:rPr lang="en-US" sz="2800" kern="1200" dirty="0" err="1"/>
            <a:t>geconjungeerd</a:t>
          </a:r>
          <a:r>
            <a:rPr lang="en-US" sz="2800" kern="1200" dirty="0"/>
            <a:t> </a:t>
          </a:r>
          <a:r>
            <a:rPr lang="en-US" sz="2800" kern="1200" dirty="0" err="1"/>
            <a:t>progesteron</a:t>
          </a:r>
          <a:r>
            <a:rPr lang="en-US" sz="2800" kern="1200" dirty="0"/>
            <a:t> (</a:t>
          </a:r>
          <a:r>
            <a:rPr lang="en-US" sz="2800" kern="1200" dirty="0" err="1"/>
            <a:t>Utrogestan</a:t>
          </a:r>
          <a:r>
            <a:rPr lang="en-US" sz="2800" kern="1200" dirty="0"/>
            <a:t>)</a:t>
          </a:r>
        </a:p>
      </dsp:txBody>
      <dsp:txXfrm>
        <a:off x="85707" y="85707"/>
        <a:ext cx="4808244" cy="1584307"/>
      </dsp:txXfrm>
    </dsp:sp>
    <dsp:sp modelId="{EFFE67CF-27FD-4B08-8C23-18CB542B4616}">
      <dsp:nvSpPr>
        <dsp:cNvPr id="0" name=""/>
        <dsp:cNvSpPr/>
      </dsp:nvSpPr>
      <dsp:spPr>
        <a:xfrm rot="5400000">
          <a:off x="6594471" y="405071"/>
          <a:ext cx="1404576" cy="46326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Cyclisch</a:t>
          </a:r>
          <a:r>
            <a:rPr lang="en-US" sz="1800" kern="1200" dirty="0"/>
            <a:t>/</a:t>
          </a:r>
          <a:r>
            <a:rPr lang="en-US" sz="1800" kern="1200" dirty="0" err="1"/>
            <a:t>sequentieel</a:t>
          </a:r>
          <a:r>
            <a:rPr lang="en-US" sz="1800" kern="1200" dirty="0"/>
            <a:t>: R/ 1dd 10 mg </a:t>
          </a:r>
          <a:r>
            <a:rPr lang="en-US" sz="1800" kern="1200" dirty="0" err="1"/>
            <a:t>ged</a:t>
          </a:r>
          <a:r>
            <a:rPr lang="en-US" sz="1800" kern="1200" dirty="0"/>
            <a:t> 12 </a:t>
          </a:r>
          <a:r>
            <a:rPr lang="en-US" sz="1800" kern="1200" dirty="0" err="1"/>
            <a:t>dagen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Continu R/ 1dd 10 mg</a:t>
          </a:r>
        </a:p>
      </dsp:txBody>
      <dsp:txXfrm rot="-5400000">
        <a:off x="4980420" y="2087688"/>
        <a:ext cx="4564113" cy="1267444"/>
      </dsp:txXfrm>
    </dsp:sp>
    <dsp:sp modelId="{E315A64A-1563-4B83-A3D6-2CFF3351CE9F}">
      <dsp:nvSpPr>
        <dsp:cNvPr id="0" name=""/>
        <dsp:cNvSpPr/>
      </dsp:nvSpPr>
      <dsp:spPr>
        <a:xfrm>
          <a:off x="761" y="1843551"/>
          <a:ext cx="4979658" cy="1755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Dydrogesteron</a:t>
          </a:r>
          <a:r>
            <a:rPr lang="en-US" sz="2800" kern="1200" dirty="0"/>
            <a:t> </a:t>
          </a:r>
          <a:br>
            <a:rPr lang="en-US" sz="2800" kern="1200" dirty="0"/>
          </a:br>
          <a:r>
            <a:rPr lang="en-US" sz="2800" kern="1200" dirty="0"/>
            <a:t>(</a:t>
          </a:r>
          <a:r>
            <a:rPr lang="en-US" sz="2800" kern="1200" dirty="0" err="1"/>
            <a:t>Duphaston</a:t>
          </a:r>
          <a:r>
            <a:rPr lang="en-US" sz="2800" kern="1200" dirty="0"/>
            <a:t>)</a:t>
          </a:r>
        </a:p>
      </dsp:txBody>
      <dsp:txXfrm>
        <a:off x="86468" y="1929258"/>
        <a:ext cx="4808244" cy="15843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6F8BE-C40F-4B0D-A364-6A76B570339E}">
      <dsp:nvSpPr>
        <dsp:cNvPr id="0" name=""/>
        <dsp:cNvSpPr/>
      </dsp:nvSpPr>
      <dsp:spPr>
        <a:xfrm>
          <a:off x="0" y="418887"/>
          <a:ext cx="10830641" cy="1488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578" tIns="562356" rIns="84057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700" kern="1200" dirty="0"/>
            <a:t>Estradiol </a:t>
          </a:r>
          <a:r>
            <a:rPr lang="en-US" sz="2700" kern="1200" dirty="0" err="1"/>
            <a:t>pleister</a:t>
          </a:r>
          <a:r>
            <a:rPr lang="en-US" sz="2700" kern="1200" dirty="0"/>
            <a:t> | </a:t>
          </a:r>
          <a:r>
            <a:rPr lang="en-US" sz="2700" kern="1200" dirty="0" err="1"/>
            <a:t>Systen</a:t>
          </a:r>
          <a:r>
            <a:rPr lang="en-US" sz="2700" kern="1200" dirty="0"/>
            <a:t> </a:t>
          </a:r>
          <a:r>
            <a:rPr lang="en-US" sz="2700" kern="1200" dirty="0" err="1"/>
            <a:t>pleister</a:t>
          </a:r>
          <a:r>
            <a:rPr lang="en-US" sz="2700" kern="1200" dirty="0"/>
            <a:t> | </a:t>
          </a:r>
          <a:r>
            <a:rPr lang="en-US" sz="2700" kern="1200" dirty="0" err="1"/>
            <a:t>Lenzetto</a:t>
          </a:r>
          <a:r>
            <a:rPr lang="en-US" sz="2700" kern="1200" dirty="0"/>
            <a:t> spray | </a:t>
          </a:r>
          <a:r>
            <a:rPr lang="en-US" sz="2700" kern="1200" dirty="0" err="1"/>
            <a:t>Oestrogel</a:t>
          </a:r>
          <a:r>
            <a:rPr lang="en-US" sz="2700" kern="1200" dirty="0"/>
            <a:t> | </a:t>
          </a:r>
          <a:r>
            <a:rPr lang="en-US" sz="2700" kern="1200" dirty="0" err="1"/>
            <a:t>Utrogestan</a:t>
          </a:r>
          <a:r>
            <a:rPr lang="en-US" sz="2700" kern="1200" dirty="0"/>
            <a:t> | </a:t>
          </a:r>
          <a:r>
            <a:rPr lang="en-US" sz="2700" kern="1200" dirty="0" err="1"/>
            <a:t>Bijuva</a:t>
          </a:r>
          <a:r>
            <a:rPr lang="en-US" sz="2700" kern="1200" dirty="0"/>
            <a:t> (estradiol/</a:t>
          </a:r>
          <a:r>
            <a:rPr lang="en-US" sz="2700" kern="1200" dirty="0" err="1"/>
            <a:t>utrogestan</a:t>
          </a:r>
          <a:r>
            <a:rPr lang="en-US" sz="2700" kern="1200" dirty="0"/>
            <a:t>)</a:t>
          </a:r>
        </a:p>
      </dsp:txBody>
      <dsp:txXfrm>
        <a:off x="0" y="418887"/>
        <a:ext cx="10830641" cy="1488375"/>
      </dsp:txXfrm>
    </dsp:sp>
    <dsp:sp modelId="{3E4D223D-832C-4897-BA0F-534FDA137E2F}">
      <dsp:nvSpPr>
        <dsp:cNvPr id="0" name=""/>
        <dsp:cNvSpPr/>
      </dsp:nvSpPr>
      <dsp:spPr>
        <a:xfrm>
          <a:off x="541532" y="20367"/>
          <a:ext cx="7581448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Wel bio-identiek</a:t>
          </a:r>
        </a:p>
      </dsp:txBody>
      <dsp:txXfrm>
        <a:off x="580440" y="59275"/>
        <a:ext cx="7503632" cy="719224"/>
      </dsp:txXfrm>
    </dsp:sp>
    <dsp:sp modelId="{1CA3FBDE-244B-4BB0-92ED-B53D69D30408}">
      <dsp:nvSpPr>
        <dsp:cNvPr id="0" name=""/>
        <dsp:cNvSpPr/>
      </dsp:nvSpPr>
      <dsp:spPr>
        <a:xfrm>
          <a:off x="0" y="2451582"/>
          <a:ext cx="10830641" cy="11269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578" tIns="562356" rIns="84057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700" kern="1200" dirty="0" err="1"/>
            <a:t>Femoston</a:t>
          </a:r>
          <a:r>
            <a:rPr lang="en-US" sz="2700" kern="1200" dirty="0"/>
            <a:t> | </a:t>
          </a:r>
          <a:r>
            <a:rPr lang="en-US" sz="2700" kern="1200" dirty="0" err="1"/>
            <a:t>Dydrogesteron</a:t>
          </a:r>
          <a:r>
            <a:rPr lang="en-US" sz="2700" kern="1200" dirty="0"/>
            <a:t> | Mirena-IUD</a:t>
          </a:r>
        </a:p>
      </dsp:txBody>
      <dsp:txXfrm>
        <a:off x="0" y="2451582"/>
        <a:ext cx="10830641" cy="1126912"/>
      </dsp:txXfrm>
    </dsp:sp>
    <dsp:sp modelId="{B7684D6E-E2B8-4B94-923B-9C0899B675F3}">
      <dsp:nvSpPr>
        <dsp:cNvPr id="0" name=""/>
        <dsp:cNvSpPr/>
      </dsp:nvSpPr>
      <dsp:spPr>
        <a:xfrm>
          <a:off x="541532" y="2053062"/>
          <a:ext cx="7581448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61" tIns="0" rIns="28656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Niet bio-identiek</a:t>
          </a:r>
        </a:p>
      </dsp:txBody>
      <dsp:txXfrm>
        <a:off x="580440" y="2091970"/>
        <a:ext cx="7503632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Pearls for the girls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(On)</a:t>
            </a:r>
            <a:r>
              <a:rPr lang="en-US" dirty="0" err="1"/>
              <a:t>mogelijkheden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climacteriele</a:t>
            </a:r>
            <a:r>
              <a:rPr lang="en-US" dirty="0"/>
              <a:t> </a:t>
            </a:r>
            <a:r>
              <a:rPr lang="en-US" dirty="0" err="1"/>
              <a:t>problematiek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76456" y="5861586"/>
            <a:ext cx="6096000" cy="646331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en-US" dirty="0"/>
              <a:t>Annelies Overbeek, </a:t>
            </a:r>
            <a:r>
              <a:rPr lang="en-US" dirty="0" err="1"/>
              <a:t>gynaecoloog</a:t>
            </a:r>
            <a:endParaRPr lang="en-US" dirty="0"/>
          </a:p>
          <a:p>
            <a:r>
              <a:rPr lang="en-US" dirty="0"/>
              <a:t>Joyce van Stralen, </a:t>
            </a:r>
            <a:r>
              <a:rPr lang="en-US" dirty="0" err="1"/>
              <a:t>verpleegkundig</a:t>
            </a:r>
            <a:r>
              <a:rPr lang="en-US" dirty="0"/>
              <a:t> </a:t>
            </a:r>
            <a:r>
              <a:rPr lang="en-US" dirty="0" err="1"/>
              <a:t>overgangsconsulente</a:t>
            </a:r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414EA3-D71F-0E4D-AE46-4124EB77A378}"/>
              </a:ext>
            </a:extLst>
          </p:cNvPr>
          <p:cNvSpPr/>
          <p:nvPr/>
        </p:nvSpPr>
        <p:spPr>
          <a:xfrm>
            <a:off x="229096" y="93246"/>
            <a:ext cx="7322324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u="sng" dirty="0" err="1"/>
              <a:t>Menopauze</a:t>
            </a:r>
            <a:r>
              <a:rPr lang="en-US" u="sng" dirty="0"/>
              <a:t> team NWZ: </a:t>
            </a:r>
            <a:br>
              <a:rPr lang="en-US" dirty="0"/>
            </a:br>
            <a:r>
              <a:rPr lang="en-US" dirty="0" err="1"/>
              <a:t>gynaecologen</a:t>
            </a:r>
            <a:r>
              <a:rPr lang="en-US" dirty="0"/>
              <a:t>: A. Overbeek, N. Vos, C. Vergnes</a:t>
            </a:r>
          </a:p>
          <a:p>
            <a:r>
              <a:rPr lang="en-US" dirty="0" err="1"/>
              <a:t>verpleegkundig</a:t>
            </a:r>
            <a:r>
              <a:rPr lang="en-US" dirty="0"/>
              <a:t> </a:t>
            </a:r>
            <a:r>
              <a:rPr lang="en-US" dirty="0" err="1"/>
              <a:t>overgangsconsulentes</a:t>
            </a:r>
            <a:r>
              <a:rPr lang="en-US" dirty="0"/>
              <a:t>: J. van Stralen, M. Kelter</a:t>
            </a:r>
          </a:p>
        </p:txBody>
      </p:sp>
    </p:spTree>
    <p:extLst>
      <p:ext uri="{BB962C8B-B14F-4D97-AF65-F5344CB8AC3E}">
        <p14:creationId xmlns:p14="http://schemas.microsoft.com/office/powerpoint/2010/main" val="68434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E8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2"/>
          <a:stretch/>
        </p:blipFill>
        <p:spPr>
          <a:xfrm>
            <a:off x="2873780" y="0"/>
            <a:ext cx="6047798" cy="6868299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163439" y="1011676"/>
            <a:ext cx="204281" cy="22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39 0.04838 0.00065 0.09699 0.00078 0.13889 C 0.00091 0.18079 -0.03932 0.23195 0.00078 0.25093 C 0.04101 0.27014 0.19792 0.2331 0.2418 0.25394 C 0.28568 0.27454 0.26146 0.34699 0.26419 0.37593 C 0.2668 0.40463 0.26901 0.41667 0.25768 0.42685 C 0.24648 0.43704 0.2069 0.42894 0.19635 0.43681 C 0.18568 0.44468 0.19388 0.47384 0.19388 0.47384 " pathEditMode="relative" ptsTypes="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schrijf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Uterus nog in situ?</a:t>
            </a:r>
          </a:p>
          <a:p>
            <a:r>
              <a:rPr lang="en-US" dirty="0" err="1"/>
              <a:t>Wel</a:t>
            </a:r>
            <a:r>
              <a:rPr lang="en-US" dirty="0"/>
              <a:t> of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cyclus</a:t>
            </a:r>
            <a:r>
              <a:rPr lang="en-US" dirty="0"/>
              <a:t>?</a:t>
            </a:r>
          </a:p>
          <a:p>
            <a:r>
              <a:rPr lang="en-US" dirty="0" err="1"/>
              <a:t>Wel</a:t>
            </a:r>
            <a:r>
              <a:rPr lang="en-US" dirty="0"/>
              <a:t> of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anticonceptiewens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Risicofactoren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trombose</a:t>
            </a:r>
            <a:r>
              <a:rPr lang="en-US" dirty="0"/>
              <a:t>?</a:t>
            </a:r>
          </a:p>
          <a:p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vulvovaginale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11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E8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76" y="-166539"/>
            <a:ext cx="10915050" cy="1080938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bg2"/>
                </a:solidFill>
              </a:rPr>
              <a:t>Richtlijnendatabase</a:t>
            </a:r>
            <a:r>
              <a:rPr lang="en-US" sz="3200" dirty="0">
                <a:solidFill>
                  <a:schemeClr val="bg2"/>
                </a:solidFill>
              </a:rPr>
              <a:t> &gt; Management </a:t>
            </a:r>
            <a:r>
              <a:rPr lang="en-US" sz="3200" dirty="0" err="1">
                <a:solidFill>
                  <a:schemeClr val="bg2"/>
                </a:solidFill>
              </a:rPr>
              <a:t>rondom</a:t>
            </a:r>
            <a:r>
              <a:rPr lang="en-US" sz="3200" dirty="0">
                <a:solidFill>
                  <a:schemeClr val="bg2"/>
                </a:solidFill>
              </a:rPr>
              <a:t> </a:t>
            </a:r>
            <a:r>
              <a:rPr lang="en-US" sz="3200" dirty="0" err="1">
                <a:solidFill>
                  <a:schemeClr val="bg2"/>
                </a:solidFill>
              </a:rPr>
              <a:t>menopauze</a:t>
            </a:r>
            <a:endParaRPr lang="en-US" sz="3200" dirty="0">
              <a:solidFill>
                <a:schemeClr val="bg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972" y="661832"/>
            <a:ext cx="7180678" cy="6196168"/>
          </a:xfrm>
        </p:spPr>
      </p:pic>
    </p:spTree>
    <p:extLst>
      <p:ext uri="{BB962C8B-B14F-4D97-AF65-F5344CB8AC3E}">
        <p14:creationId xmlns:p14="http://schemas.microsoft.com/office/powerpoint/2010/main" val="1614115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Welk </a:t>
            </a:r>
            <a:r>
              <a:rPr lang="en-US" dirty="0" err="1"/>
              <a:t>oestrogeen</a:t>
            </a:r>
            <a:r>
              <a:rPr lang="en-US" dirty="0"/>
              <a:t>?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55B523C-B520-EB2B-FC11-DDD489A9A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700141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kstvak 9">
            <a:extLst>
              <a:ext uri="{FF2B5EF4-FFF2-40B4-BE49-F238E27FC236}">
                <a16:creationId xmlns:a16="http://schemas.microsoft.com/office/drawing/2014/main" id="{11104E21-BA33-5A47-75F8-C4C2949456B0}"/>
              </a:ext>
            </a:extLst>
          </p:cNvPr>
          <p:cNvSpPr txBox="1"/>
          <p:nvPr/>
        </p:nvSpPr>
        <p:spPr>
          <a:xfrm>
            <a:off x="586740" y="6253631"/>
            <a:ext cx="11818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Bij </a:t>
            </a:r>
            <a:r>
              <a:rPr lang="en-US" dirty="0" err="1"/>
              <a:t>vaginale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 </a:t>
            </a:r>
            <a:r>
              <a:rPr lang="en-US" u="sng" dirty="0" err="1"/>
              <a:t>aanvullend</a:t>
            </a:r>
            <a:r>
              <a:rPr lang="en-US" dirty="0"/>
              <a:t> </a:t>
            </a:r>
            <a:r>
              <a:rPr lang="en-US" dirty="0" err="1"/>
              <a:t>vaginale</a:t>
            </a:r>
            <a:r>
              <a:rPr lang="en-US" dirty="0"/>
              <a:t> </a:t>
            </a:r>
            <a:r>
              <a:rPr lang="en-US" dirty="0" err="1"/>
              <a:t>oestrogenen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22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Welke progestagenen?</a:t>
            </a:r>
            <a:endParaRPr lang="en-US" dirty="0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FC97F6A3-84D9-9B4C-9367-D169EF863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559190"/>
              </p:ext>
            </p:extLst>
          </p:nvPr>
        </p:nvGraphicFramePr>
        <p:xfrm>
          <a:off x="680321" y="2336873"/>
          <a:ext cx="96138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215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F0976-44CE-B9BA-3E9E-AEC5B4AA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 err="1"/>
              <a:t>Bioidentiek</a:t>
            </a:r>
            <a:r>
              <a:rPr lang="en-US" dirty="0"/>
              <a:t>?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0956E5E-3E92-564E-129F-79534B033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071149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2327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7805653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Mieke is 49 </a:t>
            </a:r>
            <a:r>
              <a:rPr lang="en-US" sz="2000" i="1" dirty="0" err="1"/>
              <a:t>jaar</a:t>
            </a:r>
            <a:r>
              <a:rPr lang="en-US" sz="2000" i="1" dirty="0"/>
              <a:t>,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</a:t>
            </a:r>
            <a:r>
              <a:rPr lang="en-US" sz="2000" i="1" dirty="0" err="1"/>
              <a:t>druk</a:t>
            </a:r>
            <a:r>
              <a:rPr lang="en-US" sz="2000" i="1" dirty="0"/>
              <a:t> </a:t>
            </a:r>
            <a:r>
              <a:rPr lang="en-US" sz="2000" i="1" dirty="0" err="1"/>
              <a:t>sociaal</a:t>
            </a:r>
            <a:r>
              <a:rPr lang="en-US" sz="2000" i="1" dirty="0"/>
              <a:t> </a:t>
            </a:r>
            <a:r>
              <a:rPr lang="en-US" sz="2000" i="1" dirty="0" err="1"/>
              <a:t>leven</a:t>
            </a:r>
            <a:r>
              <a:rPr lang="en-US" sz="2000" i="1" dirty="0"/>
              <a:t> en </a:t>
            </a:r>
            <a:r>
              <a:rPr lang="en-US" sz="2000" i="1" dirty="0" err="1"/>
              <a:t>een</a:t>
            </a:r>
            <a:r>
              <a:rPr lang="en-US" sz="2000" i="1" dirty="0"/>
              <a:t> </a:t>
            </a:r>
            <a:r>
              <a:rPr lang="en-US" sz="2000" i="1" dirty="0" err="1"/>
              <a:t>drukke</a:t>
            </a:r>
            <a:r>
              <a:rPr lang="en-US" sz="2000" i="1" dirty="0"/>
              <a:t> </a:t>
            </a:r>
            <a:r>
              <a:rPr lang="en-US" sz="2000" i="1" dirty="0" err="1"/>
              <a:t>baan</a:t>
            </a:r>
            <a:r>
              <a:rPr lang="en-US" sz="2000" i="1" dirty="0"/>
              <a:t>. </a:t>
            </a:r>
            <a:r>
              <a:rPr lang="en-US" sz="2000" i="1" dirty="0" err="1"/>
              <a:t>Sinds</a:t>
            </a:r>
            <a:r>
              <a:rPr lang="en-US" sz="2000" i="1" dirty="0"/>
              <a:t> </a:t>
            </a:r>
            <a:r>
              <a:rPr lang="en-US" sz="2000" i="1" dirty="0" err="1"/>
              <a:t>kort</a:t>
            </a:r>
            <a:r>
              <a:rPr lang="en-US" sz="2000" i="1" dirty="0"/>
              <a:t> </a:t>
            </a:r>
            <a:r>
              <a:rPr lang="en-US" sz="2000" i="1" dirty="0" err="1"/>
              <a:t>heeft</a:t>
            </a:r>
            <a:r>
              <a:rPr lang="en-US" sz="2000" i="1" dirty="0"/>
              <a:t> ze </a:t>
            </a:r>
            <a:r>
              <a:rPr lang="en-US" sz="2000" i="1" dirty="0" err="1"/>
              <a:t>zoveel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Hoofdpijn</a:t>
            </a:r>
            <a:r>
              <a:rPr lang="en-US" sz="2000" i="1" dirty="0"/>
              <a:t>, </a:t>
            </a:r>
            <a:r>
              <a:rPr lang="en-US" sz="2000" i="1" dirty="0" err="1"/>
              <a:t>lusteloosheid</a:t>
            </a:r>
            <a:r>
              <a:rPr lang="en-US" sz="2000" i="1" dirty="0"/>
              <a:t>, </a:t>
            </a:r>
            <a:r>
              <a:rPr lang="en-US" sz="2000" i="1" dirty="0" err="1"/>
              <a:t>hartkloppingen</a:t>
            </a:r>
            <a:r>
              <a:rPr lang="en-US" sz="2000" i="1" dirty="0"/>
              <a:t>, </a:t>
            </a:r>
            <a:r>
              <a:rPr lang="en-US" sz="2000" i="1" dirty="0" err="1"/>
              <a:t>duizeligheid</a:t>
            </a:r>
            <a:r>
              <a:rPr lang="en-US" sz="2000" i="1" dirty="0"/>
              <a:t>, </a:t>
            </a:r>
            <a:r>
              <a:rPr lang="en-US" sz="2000" i="1" dirty="0" err="1"/>
              <a:t>haaruitval</a:t>
            </a:r>
            <a:r>
              <a:rPr lang="en-US" sz="2000" i="1" dirty="0"/>
              <a:t>, </a:t>
            </a:r>
            <a:r>
              <a:rPr lang="en-US" sz="2000" i="1" dirty="0" err="1"/>
              <a:t>vermoeidheid</a:t>
            </a:r>
            <a:r>
              <a:rPr lang="en-US" sz="2000" i="1" dirty="0"/>
              <a:t>, </a:t>
            </a:r>
            <a:r>
              <a:rPr lang="en-US" sz="2000" i="1" dirty="0" err="1"/>
              <a:t>concentratieverlies</a:t>
            </a:r>
            <a:r>
              <a:rPr lang="en-US" sz="2000" i="1" dirty="0"/>
              <a:t>, </a:t>
            </a:r>
            <a:r>
              <a:rPr lang="en-US" sz="2000" i="1" dirty="0" err="1"/>
              <a:t>slecht</a:t>
            </a:r>
            <a:r>
              <a:rPr lang="en-US" sz="2000" i="1" dirty="0"/>
              <a:t> </a:t>
            </a:r>
            <a:r>
              <a:rPr lang="en-US" sz="2000" i="1" dirty="0" err="1"/>
              <a:t>slapen</a:t>
            </a:r>
            <a:r>
              <a:rPr lang="en-US" sz="2000" i="1" dirty="0"/>
              <a:t>, </a:t>
            </a:r>
            <a:r>
              <a:rPr lang="en-US" sz="2000" i="1" dirty="0" err="1"/>
              <a:t>gewrichtsklachten</a:t>
            </a:r>
            <a:r>
              <a:rPr lang="en-US" sz="2000" i="1" dirty="0"/>
              <a:t>. Ze </a:t>
            </a:r>
            <a:r>
              <a:rPr lang="en-US" sz="2000" i="1" dirty="0" err="1"/>
              <a:t>voelt</a:t>
            </a:r>
            <a:r>
              <a:rPr lang="en-US" sz="2000" i="1" dirty="0"/>
              <a:t> </a:t>
            </a:r>
            <a:r>
              <a:rPr lang="en-US" sz="2000" i="1" dirty="0" err="1"/>
              <a:t>zich</a:t>
            </a:r>
            <a:r>
              <a:rPr lang="en-US" sz="2000" i="1" dirty="0"/>
              <a:t> </a:t>
            </a:r>
            <a:r>
              <a:rPr lang="en-US" sz="2000" i="1" dirty="0" err="1"/>
              <a:t>vaak</a:t>
            </a:r>
            <a:r>
              <a:rPr lang="en-US" sz="2000" i="1" dirty="0"/>
              <a:t> </a:t>
            </a:r>
            <a:r>
              <a:rPr lang="en-US" sz="2000" i="1" dirty="0" err="1"/>
              <a:t>nerveus</a:t>
            </a:r>
            <a:r>
              <a:rPr lang="en-US" sz="2000" i="1" dirty="0"/>
              <a:t> en </a:t>
            </a:r>
            <a:r>
              <a:rPr lang="en-US" sz="2000" i="1" dirty="0" err="1"/>
              <a:t>geirriteerd</a:t>
            </a:r>
            <a:r>
              <a:rPr lang="en-US" sz="2000" i="1" dirty="0"/>
              <a:t>,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huilbuien</a:t>
            </a:r>
            <a:r>
              <a:rPr lang="en-US" sz="2000" i="1" dirty="0"/>
              <a:t> en </a:t>
            </a:r>
            <a:r>
              <a:rPr lang="en-US" sz="2000" i="1" dirty="0" err="1"/>
              <a:t>sombere</a:t>
            </a:r>
            <a:r>
              <a:rPr lang="en-US" sz="2000" i="1" dirty="0"/>
              <a:t> </a:t>
            </a:r>
            <a:r>
              <a:rPr lang="en-US" sz="2000" i="1" dirty="0" err="1"/>
              <a:t>gedachten</a:t>
            </a:r>
            <a:r>
              <a:rPr lang="en-US" sz="2000" i="1" dirty="0"/>
              <a:t>. </a:t>
            </a:r>
            <a:r>
              <a:rPr lang="en-US" sz="2000" i="1" dirty="0" err="1"/>
              <a:t>Zelf</a:t>
            </a:r>
            <a:r>
              <a:rPr lang="en-US" sz="2000" i="1" dirty="0"/>
              <a:t> </a:t>
            </a:r>
            <a:r>
              <a:rPr lang="en-US" sz="2000" i="1" dirty="0" err="1"/>
              <a:t>denkt</a:t>
            </a:r>
            <a:r>
              <a:rPr lang="en-US" sz="2000" i="1" dirty="0"/>
              <a:t> ze </a:t>
            </a:r>
            <a:r>
              <a:rPr lang="en-US" sz="2000" i="1" dirty="0" err="1"/>
              <a:t>aan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burn-out....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55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Vooral</a:t>
            </a:r>
            <a:r>
              <a:rPr lang="en-US" dirty="0"/>
              <a:t> of </a:t>
            </a:r>
            <a:r>
              <a:rPr lang="en-US" dirty="0" err="1"/>
              <a:t>alleen</a:t>
            </a:r>
            <a:r>
              <a:rPr lang="en-US" dirty="0"/>
              <a:t> maar </a:t>
            </a:r>
            <a:r>
              <a:rPr lang="en-US" dirty="0" err="1"/>
              <a:t>atypische</a:t>
            </a:r>
            <a:r>
              <a:rPr lang="en-US" dirty="0"/>
              <a:t> </a:t>
            </a:r>
            <a:r>
              <a:rPr lang="en-US" dirty="0" err="1"/>
              <a:t>klachten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20496" cy="359931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Sowieso</a:t>
            </a:r>
            <a:r>
              <a:rPr lang="en-US" dirty="0"/>
              <a:t> focus op </a:t>
            </a:r>
            <a:r>
              <a:rPr lang="en-US" dirty="0" err="1"/>
              <a:t>leefstijl</a:t>
            </a:r>
            <a:r>
              <a:rPr lang="en-US" dirty="0"/>
              <a:t>, </a:t>
            </a:r>
            <a:r>
              <a:rPr lang="en-US" dirty="0" err="1"/>
              <a:t>slaap</a:t>
            </a:r>
            <a:r>
              <a:rPr lang="en-US" dirty="0"/>
              <a:t>, </a:t>
            </a:r>
            <a:r>
              <a:rPr lang="en-US" dirty="0" err="1"/>
              <a:t>stressreductie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oorzaken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ontbreken</a:t>
            </a:r>
            <a:r>
              <a:rPr lang="en-US" dirty="0"/>
              <a:t> van </a:t>
            </a:r>
            <a:r>
              <a:rPr lang="en-US" dirty="0" err="1"/>
              <a:t>typische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 (</a:t>
            </a:r>
            <a:r>
              <a:rPr lang="en-US" dirty="0" err="1"/>
              <a:t>anemie</a:t>
            </a:r>
            <a:r>
              <a:rPr lang="en-US" dirty="0"/>
              <a:t>, </a:t>
            </a:r>
            <a:r>
              <a:rPr lang="en-US" dirty="0" err="1"/>
              <a:t>schildklier</a:t>
            </a:r>
            <a:r>
              <a:rPr lang="en-US" dirty="0"/>
              <a:t>, </a:t>
            </a:r>
            <a:r>
              <a:rPr lang="en-US" dirty="0" err="1"/>
              <a:t>depressie</a:t>
            </a:r>
            <a:r>
              <a:rPr lang="en-US" dirty="0"/>
              <a:t>, burn out, </a:t>
            </a:r>
            <a:r>
              <a:rPr lang="en-US" dirty="0" err="1"/>
              <a:t>middelenmisbruik</a:t>
            </a:r>
            <a:r>
              <a:rPr lang="en-US" dirty="0"/>
              <a:t>, angst- of </a:t>
            </a:r>
            <a:r>
              <a:rPr lang="en-US" dirty="0" err="1"/>
              <a:t>paniekstoornis</a:t>
            </a:r>
            <a:r>
              <a:rPr lang="en-US" dirty="0"/>
              <a:t>, </a:t>
            </a:r>
            <a:r>
              <a:rPr lang="en-US" dirty="0" err="1"/>
              <a:t>bijwerkingen</a:t>
            </a:r>
            <a:r>
              <a:rPr lang="en-US" dirty="0"/>
              <a:t> </a:t>
            </a:r>
            <a:r>
              <a:rPr lang="en-US" dirty="0" err="1"/>
              <a:t>medicatie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Eerder</a:t>
            </a:r>
            <a:r>
              <a:rPr lang="en-US" dirty="0"/>
              <a:t> </a:t>
            </a:r>
            <a:r>
              <a:rPr lang="en-US" dirty="0" err="1"/>
              <a:t>depressie</a:t>
            </a:r>
            <a:r>
              <a:rPr lang="en-US" dirty="0"/>
              <a:t>? </a:t>
            </a:r>
            <a:r>
              <a:rPr lang="en-US" dirty="0" err="1"/>
              <a:t>Rondom</a:t>
            </a:r>
            <a:r>
              <a:rPr lang="en-US" dirty="0"/>
              <a:t> </a:t>
            </a:r>
            <a:r>
              <a:rPr lang="en-US" dirty="0" err="1"/>
              <a:t>puberteit</a:t>
            </a:r>
            <a:r>
              <a:rPr lang="en-US" dirty="0"/>
              <a:t>, </a:t>
            </a:r>
            <a:r>
              <a:rPr lang="en-US" dirty="0" err="1"/>
              <a:t>zwangerschap</a:t>
            </a:r>
            <a:r>
              <a:rPr lang="en-US" dirty="0"/>
              <a:t>/</a:t>
            </a:r>
            <a:r>
              <a:rPr lang="en-US" dirty="0" err="1"/>
              <a:t>kraambed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2x zo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risico</a:t>
            </a:r>
            <a:r>
              <a:rPr lang="en-US" dirty="0"/>
              <a:t> op </a:t>
            </a:r>
            <a:r>
              <a:rPr lang="en-US" dirty="0" err="1"/>
              <a:t>depressie</a:t>
            </a:r>
            <a:r>
              <a:rPr lang="en-US" dirty="0"/>
              <a:t> in </a:t>
            </a:r>
            <a:r>
              <a:rPr lang="en-US" dirty="0" err="1"/>
              <a:t>menopauzale</a:t>
            </a:r>
            <a:r>
              <a:rPr lang="en-US" dirty="0"/>
              <a:t> </a:t>
            </a:r>
            <a:r>
              <a:rPr lang="en-US" dirty="0" err="1"/>
              <a:t>transitie</a:t>
            </a:r>
            <a:r>
              <a:rPr lang="en-US" dirty="0"/>
              <a:t> </a:t>
            </a:r>
            <a:r>
              <a:rPr lang="en-US" dirty="0" err="1"/>
              <a:t>indien</a:t>
            </a:r>
            <a:r>
              <a:rPr lang="en-US" dirty="0"/>
              <a:t> </a:t>
            </a:r>
            <a:r>
              <a:rPr lang="en-US" dirty="0" err="1"/>
              <a:t>depressie</a:t>
            </a:r>
            <a:r>
              <a:rPr lang="en-US" dirty="0"/>
              <a:t> </a:t>
            </a:r>
            <a:r>
              <a:rPr lang="en-US" dirty="0" err="1"/>
              <a:t>i.a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Proefbehandeling</a:t>
            </a:r>
            <a:r>
              <a:rPr lang="en-US" dirty="0"/>
              <a:t> </a:t>
            </a:r>
            <a:r>
              <a:rPr lang="en-US" dirty="0" err="1"/>
              <a:t>hormoonsuppletie</a:t>
            </a:r>
            <a:r>
              <a:rPr lang="en-US" dirty="0"/>
              <a:t> 3 </a:t>
            </a:r>
            <a:r>
              <a:rPr lang="en-US" dirty="0" err="1"/>
              <a:t>maanden</a:t>
            </a:r>
            <a:endParaRPr lang="en-US" dirty="0"/>
          </a:p>
          <a:p>
            <a:pPr lvl="1"/>
            <a:r>
              <a:rPr lang="en-US" dirty="0" err="1"/>
              <a:t>Indien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effect: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continueren</a:t>
            </a:r>
            <a:endParaRPr lang="en-US" dirty="0"/>
          </a:p>
          <a:p>
            <a:pPr lvl="1"/>
            <a:r>
              <a:rPr lang="en-US" dirty="0" err="1"/>
              <a:t>Indien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effect: op </a:t>
            </a:r>
            <a:r>
              <a:rPr lang="en-US" dirty="0" err="1"/>
              <a:t>zoek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oorzaak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8215851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Paula is 59 </a:t>
            </a:r>
            <a:r>
              <a:rPr lang="en-US" sz="2000" i="1" dirty="0" err="1"/>
              <a:t>jaar</a:t>
            </a:r>
            <a:r>
              <a:rPr lang="en-US" sz="2000" i="1" dirty="0"/>
              <a:t>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BMI van 38. Ze </a:t>
            </a:r>
            <a:r>
              <a:rPr lang="en-US" sz="2000" i="1" dirty="0" err="1"/>
              <a:t>rookt</a:t>
            </a:r>
            <a:r>
              <a:rPr lang="en-US" sz="2000" i="1" dirty="0"/>
              <a:t> 4 </a:t>
            </a:r>
            <a:r>
              <a:rPr lang="en-US" sz="2000" i="1" dirty="0" err="1"/>
              <a:t>sigaretten</a:t>
            </a:r>
            <a:r>
              <a:rPr lang="en-US" sz="2000" i="1" dirty="0"/>
              <a:t> per </a:t>
            </a:r>
            <a:r>
              <a:rPr lang="en-US" sz="2000" i="1" dirty="0" err="1"/>
              <a:t>dag</a:t>
            </a:r>
            <a:r>
              <a:rPr lang="en-US" sz="2000" i="1" dirty="0"/>
              <a:t>. Ze </a:t>
            </a:r>
            <a:r>
              <a:rPr lang="en-US" sz="2000" i="1" dirty="0" err="1"/>
              <a:t>heeft</a:t>
            </a:r>
            <a:r>
              <a:rPr lang="en-US" sz="2000" i="1" dirty="0"/>
              <a:t> al </a:t>
            </a:r>
            <a:r>
              <a:rPr lang="en-US" sz="2000" i="1" dirty="0" err="1"/>
              <a:t>jaren</a:t>
            </a:r>
            <a:r>
              <a:rPr lang="en-US" sz="2000" i="1" dirty="0"/>
              <a:t> last van </a:t>
            </a:r>
            <a:r>
              <a:rPr lang="en-US" sz="2000" i="1" dirty="0" err="1"/>
              <a:t>vasomotore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laatste</a:t>
            </a:r>
            <a:r>
              <a:rPr lang="en-US" sz="2000" i="1" dirty="0"/>
              <a:t> </a:t>
            </a:r>
            <a:r>
              <a:rPr lang="en-US" sz="2000" i="1" dirty="0" err="1"/>
              <a:t>menstruatie</a:t>
            </a:r>
            <a:r>
              <a:rPr lang="en-US" sz="2000" i="1" dirty="0"/>
              <a:t> was op </a:t>
            </a:r>
            <a:r>
              <a:rPr lang="en-US" sz="2000" i="1" dirty="0" err="1"/>
              <a:t>haar</a:t>
            </a:r>
            <a:r>
              <a:rPr lang="en-US" sz="2000" i="1" dirty="0"/>
              <a:t> 48</a:t>
            </a:r>
            <a:r>
              <a:rPr lang="en-US" sz="2000" i="1" baseline="30000" dirty="0"/>
              <a:t>e</a:t>
            </a:r>
            <a:r>
              <a:rPr lang="en-US" sz="2000" i="1" dirty="0"/>
              <a:t>. Zou je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hormonen</a:t>
            </a:r>
            <a:r>
              <a:rPr lang="en-US" sz="2000" i="1" dirty="0"/>
              <a:t> </a:t>
            </a:r>
            <a:r>
              <a:rPr lang="en-US" sz="2000" i="1" dirty="0" err="1"/>
              <a:t>voorschrijven</a:t>
            </a:r>
            <a:r>
              <a:rPr lang="en-US" sz="2000" i="1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risicofactoren</a:t>
            </a:r>
            <a:r>
              <a:rPr lang="en-US" sz="2000" dirty="0"/>
              <a:t> </a:t>
            </a:r>
            <a:r>
              <a:rPr lang="en-US" sz="2000" dirty="0" err="1"/>
              <a:t>spelen</a:t>
            </a:r>
            <a:r>
              <a:rPr lang="en-US" sz="2000" dirty="0"/>
              <a:t> er?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735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8215851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Paula is </a:t>
            </a:r>
            <a:r>
              <a:rPr lang="en-US" sz="2000" i="1" u="sng" dirty="0"/>
              <a:t>59 </a:t>
            </a:r>
            <a:r>
              <a:rPr lang="en-US" sz="2000" i="1" u="sng" dirty="0" err="1"/>
              <a:t>jaar</a:t>
            </a:r>
            <a:r>
              <a:rPr lang="en-US" sz="2000" i="1" dirty="0"/>
              <a:t>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BMI van 38. Ze </a:t>
            </a:r>
            <a:r>
              <a:rPr lang="en-US" sz="2000" i="1" dirty="0" err="1"/>
              <a:t>rookt</a:t>
            </a:r>
            <a:r>
              <a:rPr lang="en-US" sz="2000" i="1" dirty="0"/>
              <a:t> 4 </a:t>
            </a:r>
            <a:r>
              <a:rPr lang="en-US" sz="2000" i="1" dirty="0" err="1"/>
              <a:t>sigaretten</a:t>
            </a:r>
            <a:r>
              <a:rPr lang="en-US" sz="2000" i="1" dirty="0"/>
              <a:t> per </a:t>
            </a:r>
            <a:r>
              <a:rPr lang="en-US" sz="2000" i="1" dirty="0" err="1"/>
              <a:t>dag</a:t>
            </a:r>
            <a:r>
              <a:rPr lang="en-US" sz="2000" i="1" dirty="0"/>
              <a:t>. Ze </a:t>
            </a:r>
            <a:r>
              <a:rPr lang="en-US" sz="2000" i="1" dirty="0" err="1"/>
              <a:t>heeft</a:t>
            </a:r>
            <a:r>
              <a:rPr lang="en-US" sz="2000" i="1" dirty="0"/>
              <a:t> al </a:t>
            </a:r>
            <a:r>
              <a:rPr lang="en-US" sz="2000" i="1" dirty="0" err="1"/>
              <a:t>jaren</a:t>
            </a:r>
            <a:r>
              <a:rPr lang="en-US" sz="2000" i="1" dirty="0"/>
              <a:t> last van </a:t>
            </a:r>
            <a:r>
              <a:rPr lang="en-US" sz="2000" i="1" dirty="0" err="1"/>
              <a:t>vasomotore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laatste</a:t>
            </a:r>
            <a:r>
              <a:rPr lang="en-US" sz="2000" i="1" dirty="0"/>
              <a:t> </a:t>
            </a:r>
            <a:r>
              <a:rPr lang="en-US" sz="2000" i="1" dirty="0" err="1"/>
              <a:t>menstruatie</a:t>
            </a:r>
            <a:r>
              <a:rPr lang="en-US" sz="2000" i="1" dirty="0"/>
              <a:t> was op </a:t>
            </a:r>
            <a:r>
              <a:rPr lang="en-US" sz="2000" i="1" dirty="0" err="1"/>
              <a:t>haar</a:t>
            </a:r>
            <a:r>
              <a:rPr lang="en-US" sz="2000" i="1" dirty="0"/>
              <a:t> 48</a:t>
            </a:r>
            <a:r>
              <a:rPr lang="en-US" sz="2000" i="1" baseline="30000" dirty="0"/>
              <a:t>e</a:t>
            </a:r>
            <a:r>
              <a:rPr lang="en-US" sz="2000" i="1" dirty="0"/>
              <a:t>. Zou je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hormonen</a:t>
            </a:r>
            <a:r>
              <a:rPr lang="en-US" sz="2000" i="1" dirty="0"/>
              <a:t> </a:t>
            </a:r>
            <a:r>
              <a:rPr lang="en-US" sz="2000" i="1" dirty="0" err="1"/>
              <a:t>voorschrijven</a:t>
            </a:r>
            <a:r>
              <a:rPr lang="en-US" sz="2000" i="1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risicofactoren</a:t>
            </a:r>
            <a:r>
              <a:rPr lang="en-US" sz="2000" dirty="0"/>
              <a:t> </a:t>
            </a:r>
            <a:r>
              <a:rPr lang="en-US" sz="2000" dirty="0" err="1"/>
              <a:t>spelen</a:t>
            </a:r>
            <a:r>
              <a:rPr lang="en-US" sz="2000" dirty="0"/>
              <a:t> er?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02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C517F89E-27A6-FE42-4631-F5779202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950973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500" dirty="0"/>
              <a:t>Wie van </a:t>
            </a:r>
            <a:r>
              <a:rPr lang="en-US" sz="4500" dirty="0" err="1"/>
              <a:t>jullie</a:t>
            </a:r>
            <a:r>
              <a:rPr lang="en-US" sz="4500" dirty="0"/>
              <a:t> </a:t>
            </a:r>
            <a:r>
              <a:rPr lang="en-US" sz="4500" dirty="0" err="1"/>
              <a:t>schrijft</a:t>
            </a:r>
            <a:r>
              <a:rPr lang="en-US" sz="4500" dirty="0"/>
              <a:t> HST </a:t>
            </a:r>
            <a:r>
              <a:rPr lang="en-US" sz="4500" dirty="0" err="1"/>
              <a:t>voor</a:t>
            </a:r>
            <a:r>
              <a:rPr lang="en-US" sz="4500" dirty="0"/>
              <a:t>?</a:t>
            </a:r>
            <a:br>
              <a:rPr lang="en-US" sz="4500" dirty="0"/>
            </a:br>
            <a:br>
              <a:rPr lang="en-US" sz="4500" dirty="0"/>
            </a:br>
            <a:br>
              <a:rPr lang="en-US" sz="4500" dirty="0"/>
            </a:br>
            <a:r>
              <a:rPr lang="en-US" sz="4500" dirty="0"/>
              <a:t>Wie van </a:t>
            </a:r>
            <a:r>
              <a:rPr lang="en-US" sz="4500" dirty="0" err="1"/>
              <a:t>jullie</a:t>
            </a:r>
            <a:r>
              <a:rPr lang="en-US" sz="4500" dirty="0"/>
              <a:t> </a:t>
            </a:r>
            <a:r>
              <a:rPr lang="en-US" sz="4500" dirty="0" err="1"/>
              <a:t>verwijst</a:t>
            </a:r>
            <a:r>
              <a:rPr lang="en-US" sz="4500" dirty="0"/>
              <a:t> </a:t>
            </a:r>
            <a:r>
              <a:rPr lang="en-US" sz="4500" dirty="0" err="1"/>
              <a:t>vrijwel</a:t>
            </a:r>
            <a:r>
              <a:rPr lang="en-US" sz="4500" dirty="0"/>
              <a:t> (</a:t>
            </a:r>
            <a:r>
              <a:rPr lang="en-US" sz="4500" dirty="0" err="1"/>
              <a:t>altijd</a:t>
            </a:r>
            <a:r>
              <a:rPr lang="en-US" sz="4500" dirty="0"/>
              <a:t>) </a:t>
            </a:r>
            <a:r>
              <a:rPr lang="en-US" sz="4500" dirty="0" err="1"/>
              <a:t>naar</a:t>
            </a:r>
            <a:r>
              <a:rPr lang="en-US" sz="4500" dirty="0"/>
              <a:t> de </a:t>
            </a:r>
            <a:r>
              <a:rPr lang="en-US" sz="4500" dirty="0" err="1"/>
              <a:t>menopauze</a:t>
            </a:r>
            <a:r>
              <a:rPr lang="en-US" sz="4500" dirty="0"/>
              <a:t> poli?</a:t>
            </a:r>
          </a:p>
        </p:txBody>
      </p:sp>
    </p:spTree>
    <p:extLst>
      <p:ext uri="{BB962C8B-B14F-4D97-AF65-F5344CB8AC3E}">
        <p14:creationId xmlns:p14="http://schemas.microsoft.com/office/powerpoint/2010/main" val="397808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8215851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Paula is </a:t>
            </a:r>
            <a:r>
              <a:rPr lang="en-US" sz="2000" i="1" u="sng" dirty="0"/>
              <a:t>59 </a:t>
            </a:r>
            <a:r>
              <a:rPr lang="en-US" sz="2000" i="1" u="sng" dirty="0" err="1"/>
              <a:t>jaar</a:t>
            </a:r>
            <a:r>
              <a:rPr lang="en-US" sz="2000" i="1" dirty="0"/>
              <a:t>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</a:t>
            </a:r>
            <a:r>
              <a:rPr lang="en-US" sz="2000" i="1" u="sng" dirty="0"/>
              <a:t>BMI van 38</a:t>
            </a:r>
            <a:r>
              <a:rPr lang="en-US" sz="2000" i="1" dirty="0"/>
              <a:t>. Ze </a:t>
            </a:r>
            <a:r>
              <a:rPr lang="en-US" sz="2000" i="1" dirty="0" err="1"/>
              <a:t>rookt</a:t>
            </a:r>
            <a:r>
              <a:rPr lang="en-US" sz="2000" i="1" dirty="0"/>
              <a:t> 4 </a:t>
            </a:r>
            <a:r>
              <a:rPr lang="en-US" sz="2000" i="1" dirty="0" err="1"/>
              <a:t>sigaretten</a:t>
            </a:r>
            <a:r>
              <a:rPr lang="en-US" sz="2000" i="1" dirty="0"/>
              <a:t> per </a:t>
            </a:r>
            <a:r>
              <a:rPr lang="en-US" sz="2000" i="1" dirty="0" err="1"/>
              <a:t>dag</a:t>
            </a:r>
            <a:r>
              <a:rPr lang="en-US" sz="2000" i="1" dirty="0"/>
              <a:t>. Ze </a:t>
            </a:r>
            <a:r>
              <a:rPr lang="en-US" sz="2000" i="1" dirty="0" err="1"/>
              <a:t>heeft</a:t>
            </a:r>
            <a:r>
              <a:rPr lang="en-US" sz="2000" i="1" dirty="0"/>
              <a:t> al </a:t>
            </a:r>
            <a:r>
              <a:rPr lang="en-US" sz="2000" i="1" dirty="0" err="1"/>
              <a:t>jaren</a:t>
            </a:r>
            <a:r>
              <a:rPr lang="en-US" sz="2000" i="1" dirty="0"/>
              <a:t> last van </a:t>
            </a:r>
            <a:r>
              <a:rPr lang="en-US" sz="2000" i="1" dirty="0" err="1"/>
              <a:t>vasomotore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laatste</a:t>
            </a:r>
            <a:r>
              <a:rPr lang="en-US" sz="2000" i="1" dirty="0"/>
              <a:t> </a:t>
            </a:r>
            <a:r>
              <a:rPr lang="en-US" sz="2000" i="1" dirty="0" err="1"/>
              <a:t>menstruatie</a:t>
            </a:r>
            <a:r>
              <a:rPr lang="en-US" sz="2000" i="1" dirty="0"/>
              <a:t> was op </a:t>
            </a:r>
            <a:r>
              <a:rPr lang="en-US" sz="2000" i="1" dirty="0" err="1"/>
              <a:t>haar</a:t>
            </a:r>
            <a:r>
              <a:rPr lang="en-US" sz="2000" i="1" dirty="0"/>
              <a:t> 48</a:t>
            </a:r>
            <a:r>
              <a:rPr lang="en-US" sz="2000" i="1" baseline="30000" dirty="0"/>
              <a:t>e</a:t>
            </a:r>
            <a:r>
              <a:rPr lang="en-US" sz="2000" i="1" dirty="0"/>
              <a:t>. Zou je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hormonen</a:t>
            </a:r>
            <a:r>
              <a:rPr lang="en-US" sz="2000" i="1" dirty="0"/>
              <a:t> </a:t>
            </a:r>
            <a:r>
              <a:rPr lang="en-US" sz="2000" i="1" dirty="0" err="1"/>
              <a:t>voorschrijven</a:t>
            </a:r>
            <a:r>
              <a:rPr lang="en-US" sz="2000" i="1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risicofactoren</a:t>
            </a:r>
            <a:r>
              <a:rPr lang="en-US" sz="2000" dirty="0"/>
              <a:t> </a:t>
            </a:r>
            <a:r>
              <a:rPr lang="en-US" sz="2000" dirty="0" err="1"/>
              <a:t>spelen</a:t>
            </a:r>
            <a:r>
              <a:rPr lang="en-US" sz="2000" dirty="0"/>
              <a:t> er?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459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8215851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Paula is </a:t>
            </a:r>
            <a:r>
              <a:rPr lang="en-US" sz="2000" i="1" u="sng" dirty="0"/>
              <a:t>59 </a:t>
            </a:r>
            <a:r>
              <a:rPr lang="en-US" sz="2000" i="1" u="sng" dirty="0" err="1"/>
              <a:t>jaar</a:t>
            </a:r>
            <a:r>
              <a:rPr lang="en-US" sz="2000" i="1" dirty="0"/>
              <a:t>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</a:t>
            </a:r>
            <a:r>
              <a:rPr lang="en-US" sz="2000" i="1" u="sng" dirty="0"/>
              <a:t>BMI van 38</a:t>
            </a:r>
            <a:r>
              <a:rPr lang="en-US" sz="2000" i="1" dirty="0"/>
              <a:t>. Ze </a:t>
            </a:r>
            <a:r>
              <a:rPr lang="en-US" sz="2000" i="1" u="sng" dirty="0" err="1"/>
              <a:t>rookt</a:t>
            </a:r>
            <a:r>
              <a:rPr lang="en-US" sz="2000" i="1" u="sng" dirty="0"/>
              <a:t> 4 </a:t>
            </a:r>
            <a:r>
              <a:rPr lang="en-US" sz="2000" i="1" u="sng" dirty="0" err="1"/>
              <a:t>sigaretten</a:t>
            </a:r>
            <a:r>
              <a:rPr lang="en-US" sz="2000" i="1" dirty="0"/>
              <a:t> per </a:t>
            </a:r>
            <a:r>
              <a:rPr lang="en-US" sz="2000" i="1" dirty="0" err="1"/>
              <a:t>dag</a:t>
            </a:r>
            <a:r>
              <a:rPr lang="en-US" sz="2000" i="1" dirty="0"/>
              <a:t>. Ze </a:t>
            </a:r>
            <a:r>
              <a:rPr lang="en-US" sz="2000" i="1" dirty="0" err="1"/>
              <a:t>heeft</a:t>
            </a:r>
            <a:r>
              <a:rPr lang="en-US" sz="2000" i="1" dirty="0"/>
              <a:t> al </a:t>
            </a:r>
            <a:r>
              <a:rPr lang="en-US" sz="2000" i="1" dirty="0" err="1"/>
              <a:t>jaren</a:t>
            </a:r>
            <a:r>
              <a:rPr lang="en-US" sz="2000" i="1" dirty="0"/>
              <a:t> last van </a:t>
            </a:r>
            <a:r>
              <a:rPr lang="en-US" sz="2000" i="1" dirty="0" err="1"/>
              <a:t>vasomotore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laatste</a:t>
            </a:r>
            <a:r>
              <a:rPr lang="en-US" sz="2000" i="1" dirty="0"/>
              <a:t> </a:t>
            </a:r>
            <a:r>
              <a:rPr lang="en-US" sz="2000" i="1" dirty="0" err="1"/>
              <a:t>menstruatie</a:t>
            </a:r>
            <a:r>
              <a:rPr lang="en-US" sz="2000" i="1" dirty="0"/>
              <a:t> was op </a:t>
            </a:r>
            <a:r>
              <a:rPr lang="en-US" sz="2000" i="1" dirty="0" err="1"/>
              <a:t>haar</a:t>
            </a:r>
            <a:r>
              <a:rPr lang="en-US" sz="2000" i="1" dirty="0"/>
              <a:t> 48</a:t>
            </a:r>
            <a:r>
              <a:rPr lang="en-US" sz="2000" i="1" baseline="30000" dirty="0"/>
              <a:t>e</a:t>
            </a:r>
            <a:r>
              <a:rPr lang="en-US" sz="2000" i="1" dirty="0"/>
              <a:t>. Zou je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hormonen</a:t>
            </a:r>
            <a:r>
              <a:rPr lang="en-US" sz="2000" i="1" dirty="0"/>
              <a:t> </a:t>
            </a:r>
            <a:r>
              <a:rPr lang="en-US" sz="2000" i="1" dirty="0" err="1"/>
              <a:t>voorschrijven</a:t>
            </a:r>
            <a:r>
              <a:rPr lang="en-US" sz="2000" i="1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risicofactoren</a:t>
            </a:r>
            <a:r>
              <a:rPr lang="en-US" sz="2000" dirty="0"/>
              <a:t> </a:t>
            </a:r>
            <a:r>
              <a:rPr lang="en-US" sz="2000" dirty="0" err="1"/>
              <a:t>spelen</a:t>
            </a:r>
            <a:r>
              <a:rPr lang="en-US" sz="2000" dirty="0"/>
              <a:t> er?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82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8215851" cy="48842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1" dirty="0"/>
              <a:t>Paula is </a:t>
            </a:r>
            <a:r>
              <a:rPr lang="en-US" sz="2000" i="1" u="sng" dirty="0"/>
              <a:t>59 </a:t>
            </a:r>
            <a:r>
              <a:rPr lang="en-US" sz="2000" i="1" u="sng" dirty="0" err="1"/>
              <a:t>jaar</a:t>
            </a:r>
            <a:r>
              <a:rPr lang="en-US" sz="2000" i="1" dirty="0"/>
              <a:t> en </a:t>
            </a:r>
            <a:r>
              <a:rPr lang="en-US" sz="2000" i="1" dirty="0" err="1"/>
              <a:t>heeft</a:t>
            </a:r>
            <a:r>
              <a:rPr lang="en-US" sz="2000" i="1" dirty="0"/>
              <a:t> </a:t>
            </a:r>
            <a:r>
              <a:rPr lang="en-US" sz="2000" i="1" dirty="0" err="1"/>
              <a:t>een</a:t>
            </a:r>
            <a:r>
              <a:rPr lang="en-US" sz="2000" i="1" dirty="0"/>
              <a:t> </a:t>
            </a:r>
            <a:r>
              <a:rPr lang="en-US" sz="2000" i="1" u="sng" dirty="0"/>
              <a:t>BMI van 38</a:t>
            </a:r>
            <a:r>
              <a:rPr lang="en-US" sz="2000" i="1" dirty="0"/>
              <a:t>. Ze </a:t>
            </a:r>
            <a:r>
              <a:rPr lang="en-US" sz="2000" i="1" u="sng" dirty="0" err="1"/>
              <a:t>rookt</a:t>
            </a:r>
            <a:r>
              <a:rPr lang="en-US" sz="2000" i="1" u="sng" dirty="0"/>
              <a:t> 4 </a:t>
            </a:r>
            <a:r>
              <a:rPr lang="en-US" sz="2000" i="1" u="sng" dirty="0" err="1"/>
              <a:t>sigaretten</a:t>
            </a:r>
            <a:r>
              <a:rPr lang="en-US" sz="2000" i="1" dirty="0"/>
              <a:t> per </a:t>
            </a:r>
            <a:r>
              <a:rPr lang="en-US" sz="2000" i="1" dirty="0" err="1"/>
              <a:t>dag</a:t>
            </a:r>
            <a:r>
              <a:rPr lang="en-US" sz="2000" i="1" dirty="0"/>
              <a:t>. Ze </a:t>
            </a:r>
            <a:r>
              <a:rPr lang="en-US" sz="2000" i="1" dirty="0" err="1"/>
              <a:t>heeft</a:t>
            </a:r>
            <a:r>
              <a:rPr lang="en-US" sz="2000" i="1" dirty="0"/>
              <a:t> al </a:t>
            </a:r>
            <a:r>
              <a:rPr lang="en-US" sz="2000" i="1" dirty="0" err="1"/>
              <a:t>jaren</a:t>
            </a:r>
            <a:r>
              <a:rPr lang="en-US" sz="2000" i="1" dirty="0"/>
              <a:t> last van </a:t>
            </a:r>
            <a:r>
              <a:rPr lang="en-US" sz="2000" i="1" dirty="0" err="1"/>
              <a:t>vasomotore</a:t>
            </a:r>
            <a:r>
              <a:rPr lang="en-US" sz="2000" i="1" dirty="0"/>
              <a:t> </a:t>
            </a:r>
            <a:r>
              <a:rPr lang="en-US" sz="2000" i="1" dirty="0" err="1"/>
              <a:t>klachten</a:t>
            </a:r>
            <a:r>
              <a:rPr lang="en-US" sz="2000" i="1" dirty="0"/>
              <a:t>.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u="sng" dirty="0" err="1"/>
              <a:t>laatste</a:t>
            </a:r>
            <a:r>
              <a:rPr lang="en-US" sz="2000" i="1" u="sng" dirty="0"/>
              <a:t> </a:t>
            </a:r>
            <a:r>
              <a:rPr lang="en-US" sz="2000" i="1" u="sng" dirty="0" err="1"/>
              <a:t>menstruatie</a:t>
            </a:r>
            <a:r>
              <a:rPr lang="en-US" sz="2000" i="1" u="sng" dirty="0"/>
              <a:t> was op </a:t>
            </a:r>
            <a:r>
              <a:rPr lang="en-US" sz="2000" i="1" u="sng" dirty="0" err="1"/>
              <a:t>haar</a:t>
            </a:r>
            <a:r>
              <a:rPr lang="en-US" sz="2000" i="1" u="sng" dirty="0"/>
              <a:t> 48</a:t>
            </a:r>
            <a:r>
              <a:rPr lang="en-US" sz="2000" i="1" u="sng" baseline="30000" dirty="0"/>
              <a:t>e</a:t>
            </a:r>
            <a:r>
              <a:rPr lang="en-US" sz="2000" i="1" dirty="0"/>
              <a:t>. Zou je </a:t>
            </a:r>
            <a:r>
              <a:rPr lang="en-US" sz="2000" i="1" dirty="0" err="1"/>
              <a:t>haar</a:t>
            </a:r>
            <a:r>
              <a:rPr lang="en-US" sz="2000" i="1" dirty="0"/>
              <a:t> </a:t>
            </a:r>
            <a:r>
              <a:rPr lang="en-US" sz="2000" i="1" dirty="0" err="1"/>
              <a:t>hormonen</a:t>
            </a:r>
            <a:r>
              <a:rPr lang="en-US" sz="2000" i="1" dirty="0"/>
              <a:t> </a:t>
            </a:r>
            <a:r>
              <a:rPr lang="en-US" sz="2000" i="1" dirty="0" err="1"/>
              <a:t>voorschrijven</a:t>
            </a:r>
            <a:r>
              <a:rPr lang="en-US" sz="2000" i="1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risicofactoren</a:t>
            </a:r>
            <a:r>
              <a:rPr lang="en-US" sz="2000" dirty="0"/>
              <a:t> </a:t>
            </a:r>
            <a:r>
              <a:rPr lang="en-US" sz="2000" dirty="0" err="1"/>
              <a:t>spelen</a:t>
            </a:r>
            <a:r>
              <a:rPr lang="en-US" sz="2000" dirty="0"/>
              <a:t> er?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94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Cardiovasculair</a:t>
            </a:r>
            <a:r>
              <a:rPr lang="en-US" dirty="0"/>
              <a:t> </a:t>
            </a:r>
            <a:r>
              <a:rPr lang="en-US" dirty="0" err="1"/>
              <a:t>belast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428666" cy="3599316"/>
          </a:xfrm>
        </p:spPr>
        <p:txBody>
          <a:bodyPr>
            <a:normAutofit/>
          </a:bodyPr>
          <a:lstStyle/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hoger</a:t>
            </a:r>
            <a:r>
              <a:rPr lang="en-US" dirty="0"/>
              <a:t> </a:t>
            </a:r>
            <a:r>
              <a:rPr lang="en-US" dirty="0" err="1"/>
              <a:t>risico</a:t>
            </a:r>
            <a:r>
              <a:rPr lang="en-US" dirty="0"/>
              <a:t> op </a:t>
            </a:r>
            <a:r>
              <a:rPr lang="en-US" dirty="0" err="1"/>
              <a:t>cardiovasculaire</a:t>
            </a:r>
            <a:r>
              <a:rPr lang="en-US" dirty="0"/>
              <a:t> </a:t>
            </a:r>
            <a:r>
              <a:rPr lang="en-US" dirty="0" err="1"/>
              <a:t>ziekten</a:t>
            </a:r>
            <a:r>
              <a:rPr lang="en-US" dirty="0"/>
              <a:t> </a:t>
            </a:r>
            <a:r>
              <a:rPr lang="en-US" dirty="0" err="1"/>
              <a:t>indien</a:t>
            </a:r>
            <a:r>
              <a:rPr lang="en-US" dirty="0"/>
              <a:t> HST </a:t>
            </a:r>
            <a:r>
              <a:rPr lang="en-US" dirty="0" err="1"/>
              <a:t>gestart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leeftijd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60 </a:t>
            </a:r>
            <a:r>
              <a:rPr lang="en-US" dirty="0" err="1"/>
              <a:t>jaar</a:t>
            </a:r>
            <a:endParaRPr lang="en-US" dirty="0"/>
          </a:p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mortaliteit</a:t>
            </a:r>
            <a:r>
              <a:rPr lang="en-US" dirty="0"/>
              <a:t> door </a:t>
            </a:r>
            <a:r>
              <a:rPr lang="en-US" dirty="0" err="1"/>
              <a:t>cardiovasculaire</a:t>
            </a:r>
            <a:r>
              <a:rPr lang="en-US" dirty="0"/>
              <a:t> </a:t>
            </a:r>
            <a:r>
              <a:rPr lang="en-US" dirty="0" err="1"/>
              <a:t>ziekten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HST</a:t>
            </a:r>
          </a:p>
          <a:p>
            <a:r>
              <a:rPr lang="en-US" dirty="0" err="1"/>
              <a:t>Aanwezigheid</a:t>
            </a:r>
            <a:r>
              <a:rPr lang="en-US" dirty="0"/>
              <a:t> van </a:t>
            </a:r>
            <a:r>
              <a:rPr lang="en-US" dirty="0" err="1"/>
              <a:t>cardiovasculaire</a:t>
            </a:r>
            <a:r>
              <a:rPr lang="en-US" dirty="0"/>
              <a:t> </a:t>
            </a:r>
            <a:r>
              <a:rPr lang="en-US" dirty="0" err="1"/>
              <a:t>risicofactoren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contra-</a:t>
            </a:r>
            <a:r>
              <a:rPr lang="en-US" dirty="0" err="1"/>
              <a:t>indicatie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starten</a:t>
            </a:r>
            <a:r>
              <a:rPr lang="en-US" dirty="0"/>
              <a:t> van HST </a:t>
            </a:r>
            <a:r>
              <a:rPr lang="en-US" dirty="0" err="1"/>
              <a:t>zolang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optimaal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gemanaged</a:t>
            </a:r>
            <a:r>
              <a:rPr lang="en-US" dirty="0"/>
              <a:t>. </a:t>
            </a:r>
          </a:p>
          <a:p>
            <a:r>
              <a:rPr lang="en-US" dirty="0"/>
              <a:t>Het a priori </a:t>
            </a:r>
            <a:r>
              <a:rPr lang="en-US" dirty="0" err="1"/>
              <a:t>riscio</a:t>
            </a:r>
            <a:r>
              <a:rPr lang="en-US" dirty="0"/>
              <a:t> op CVZ </a:t>
            </a:r>
            <a:r>
              <a:rPr lang="en-US" dirty="0" err="1"/>
              <a:t>en</a:t>
            </a:r>
            <a:r>
              <a:rPr lang="en-US" dirty="0"/>
              <a:t> CVA is </a:t>
            </a:r>
            <a:r>
              <a:rPr lang="en-US" dirty="0" err="1"/>
              <a:t>afhankelijk</a:t>
            </a:r>
            <a:r>
              <a:rPr lang="en-US" dirty="0"/>
              <a:t> van </a:t>
            </a:r>
            <a:r>
              <a:rPr lang="en-US" dirty="0" err="1"/>
              <a:t>cardiovasculaire</a:t>
            </a:r>
            <a:r>
              <a:rPr lang="en-US" dirty="0"/>
              <a:t> </a:t>
            </a:r>
            <a:r>
              <a:rPr lang="en-US" dirty="0" err="1"/>
              <a:t>risicofactoren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67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Cardiovasculair</a:t>
            </a:r>
            <a:r>
              <a:rPr lang="en-US" dirty="0"/>
              <a:t> </a:t>
            </a:r>
            <a:r>
              <a:rPr lang="en-US" dirty="0" err="1"/>
              <a:t>belast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Coronairlijden</a:t>
            </a:r>
            <a:endParaRPr lang="en-US" dirty="0"/>
          </a:p>
          <a:p>
            <a:pPr lvl="1"/>
            <a:r>
              <a:rPr lang="en-US" dirty="0"/>
              <a:t>HST met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oestrogenen</a:t>
            </a:r>
            <a:r>
              <a:rPr lang="en-US" dirty="0"/>
              <a:t> is </a:t>
            </a:r>
            <a:r>
              <a:rPr lang="en-US" dirty="0" err="1"/>
              <a:t>geassocieerd</a:t>
            </a:r>
            <a:r>
              <a:rPr lang="en-US" dirty="0"/>
              <a:t> met </a:t>
            </a:r>
            <a:r>
              <a:rPr lang="en-US" dirty="0" err="1"/>
              <a:t>geen</a:t>
            </a:r>
            <a:r>
              <a:rPr lang="en-US" dirty="0"/>
              <a:t> of </a:t>
            </a:r>
            <a:r>
              <a:rPr lang="en-US" dirty="0" err="1"/>
              <a:t>verminderd</a:t>
            </a:r>
            <a:r>
              <a:rPr lang="en-US" dirty="0"/>
              <a:t> </a:t>
            </a:r>
            <a:r>
              <a:rPr lang="en-US" dirty="0" err="1"/>
              <a:t>risico</a:t>
            </a:r>
            <a:r>
              <a:rPr lang="en-US" dirty="0"/>
              <a:t> op </a:t>
            </a:r>
            <a:r>
              <a:rPr lang="en-US" dirty="0" err="1"/>
              <a:t>coronairlijden</a:t>
            </a:r>
            <a:endParaRPr lang="en-US" dirty="0"/>
          </a:p>
          <a:p>
            <a:pPr lvl="1"/>
            <a:r>
              <a:rPr lang="en-US" dirty="0"/>
              <a:t>HST met </a:t>
            </a:r>
            <a:r>
              <a:rPr lang="en-US" dirty="0" err="1"/>
              <a:t>oestrogenen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progestagenen</a:t>
            </a:r>
            <a:r>
              <a:rPr lang="en-US" dirty="0"/>
              <a:t> is </a:t>
            </a:r>
            <a:r>
              <a:rPr lang="en-US" dirty="0" err="1"/>
              <a:t>geassocieerd</a:t>
            </a:r>
            <a:r>
              <a:rPr lang="en-US" dirty="0"/>
              <a:t> met </a:t>
            </a:r>
            <a:r>
              <a:rPr lang="en-US" dirty="0" err="1"/>
              <a:t>weinig</a:t>
            </a:r>
            <a:r>
              <a:rPr lang="en-US" dirty="0"/>
              <a:t> of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verhoging</a:t>
            </a:r>
            <a:r>
              <a:rPr lang="en-US" dirty="0"/>
              <a:t> van het </a:t>
            </a:r>
            <a:r>
              <a:rPr lang="en-US" dirty="0" err="1"/>
              <a:t>risico</a:t>
            </a:r>
            <a:r>
              <a:rPr lang="en-US" dirty="0"/>
              <a:t> op </a:t>
            </a:r>
            <a:r>
              <a:rPr lang="en-US" dirty="0" err="1"/>
              <a:t>coronairlijden</a:t>
            </a:r>
            <a:endParaRPr lang="en-US" dirty="0"/>
          </a:p>
          <a:p>
            <a:endParaRPr lang="en-US" dirty="0"/>
          </a:p>
          <a:p>
            <a:r>
              <a:rPr lang="en-US" dirty="0"/>
              <a:t>CVA</a:t>
            </a:r>
          </a:p>
          <a:p>
            <a:pPr lvl="1"/>
            <a:r>
              <a:rPr lang="en-US" dirty="0" err="1"/>
              <a:t>Orale</a:t>
            </a:r>
            <a:r>
              <a:rPr lang="en-US" dirty="0"/>
              <a:t> HST is </a:t>
            </a:r>
            <a:r>
              <a:rPr lang="en-US" dirty="0" err="1"/>
              <a:t>geassocieerd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verhoging</a:t>
            </a:r>
            <a:r>
              <a:rPr lang="en-US" dirty="0"/>
              <a:t> van het </a:t>
            </a:r>
            <a:r>
              <a:rPr lang="en-US" dirty="0" err="1"/>
              <a:t>risico</a:t>
            </a:r>
            <a:r>
              <a:rPr lang="en-US" dirty="0"/>
              <a:t> op CVA</a:t>
            </a:r>
          </a:p>
          <a:p>
            <a:pPr lvl="1"/>
            <a:r>
              <a:rPr lang="en-US" dirty="0" err="1"/>
              <a:t>Transdermale</a:t>
            </a:r>
            <a:r>
              <a:rPr lang="en-US" dirty="0"/>
              <a:t> HST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geassocieerd</a:t>
            </a:r>
            <a:r>
              <a:rPr lang="en-US" dirty="0"/>
              <a:t> met CVA</a:t>
            </a:r>
          </a:p>
        </p:txBody>
      </p:sp>
    </p:spTree>
    <p:extLst>
      <p:ext uri="{BB962C8B-B14F-4D97-AF65-F5344CB8AC3E}">
        <p14:creationId xmlns:p14="http://schemas.microsoft.com/office/powerpoint/2010/main" val="1859803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Trombose</a:t>
            </a:r>
            <a:r>
              <a:rPr lang="en-US" dirty="0"/>
              <a:t> in </a:t>
            </a:r>
            <a:r>
              <a:rPr lang="en-US" dirty="0" err="1"/>
              <a:t>voorgeschiedenis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Orale</a:t>
            </a:r>
            <a:r>
              <a:rPr lang="en-US" dirty="0"/>
              <a:t> HST is </a:t>
            </a:r>
            <a:r>
              <a:rPr lang="en-US" dirty="0" err="1"/>
              <a:t>geassocieerd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hoger</a:t>
            </a:r>
            <a:r>
              <a:rPr lang="en-US" dirty="0"/>
              <a:t> </a:t>
            </a:r>
            <a:r>
              <a:rPr lang="en-US" dirty="0" err="1"/>
              <a:t>risico</a:t>
            </a:r>
            <a:r>
              <a:rPr lang="en-US" dirty="0"/>
              <a:t> op VTE</a:t>
            </a:r>
          </a:p>
          <a:p>
            <a:r>
              <a:rPr lang="en-US" dirty="0"/>
              <a:t>Bij de </a:t>
            </a:r>
            <a:r>
              <a:rPr lang="en-US" dirty="0" err="1"/>
              <a:t>standaard</a:t>
            </a:r>
            <a:r>
              <a:rPr lang="en-US" dirty="0"/>
              <a:t> </a:t>
            </a:r>
            <a:r>
              <a:rPr lang="en-US" dirty="0" err="1"/>
              <a:t>therapeutische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transdermale</a:t>
            </a:r>
            <a:r>
              <a:rPr lang="en-US" dirty="0"/>
              <a:t> </a:t>
            </a:r>
            <a:r>
              <a:rPr lang="en-US" dirty="0" err="1"/>
              <a:t>oestrogenen</a:t>
            </a:r>
            <a:r>
              <a:rPr lang="en-US" dirty="0"/>
              <a:t> is het VTE </a:t>
            </a:r>
            <a:r>
              <a:rPr lang="en-US" dirty="0" err="1"/>
              <a:t>risico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verhoogd</a:t>
            </a:r>
            <a:r>
              <a:rPr lang="en-US" dirty="0"/>
              <a:t> tov baseline population risk</a:t>
            </a:r>
          </a:p>
          <a:p>
            <a:r>
              <a:rPr lang="en-US" dirty="0" err="1"/>
              <a:t>Voorkeur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transdermale</a:t>
            </a:r>
            <a:r>
              <a:rPr lang="en-US" dirty="0"/>
              <a:t> </a:t>
            </a:r>
            <a:r>
              <a:rPr lang="en-US" dirty="0" err="1"/>
              <a:t>toediening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BMI ≥ 30</a:t>
            </a:r>
          </a:p>
          <a:p>
            <a:pPr lvl="1"/>
            <a:r>
              <a:rPr lang="en-US" dirty="0" err="1"/>
              <a:t>Roken</a:t>
            </a:r>
            <a:endParaRPr lang="en-US" dirty="0"/>
          </a:p>
          <a:p>
            <a:r>
              <a:rPr lang="en-US" dirty="0" err="1"/>
              <a:t>Vrouwen</a:t>
            </a:r>
            <a:r>
              <a:rPr lang="en-US" dirty="0"/>
              <a:t> die </a:t>
            </a:r>
            <a:r>
              <a:rPr lang="en-US" dirty="0" err="1"/>
              <a:t>antistolling</a:t>
            </a:r>
            <a:r>
              <a:rPr lang="en-US" dirty="0"/>
              <a:t> </a:t>
            </a:r>
            <a:r>
              <a:rPr lang="en-US" dirty="0" err="1"/>
              <a:t>gebruiken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(</a:t>
            </a:r>
            <a:r>
              <a:rPr lang="en-US" dirty="0" err="1"/>
              <a:t>orale</a:t>
            </a:r>
            <a:r>
              <a:rPr lang="en-US" dirty="0"/>
              <a:t>) HST </a:t>
            </a:r>
            <a:r>
              <a:rPr lang="en-US" dirty="0" err="1"/>
              <a:t>gebruiken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0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Borstkanker</a:t>
            </a:r>
            <a:r>
              <a:rPr lang="en-US" dirty="0"/>
              <a:t> in </a:t>
            </a:r>
            <a:r>
              <a:rPr lang="en-US" dirty="0" err="1"/>
              <a:t>voorgeschiedenis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err="1"/>
              <a:t>principe</a:t>
            </a:r>
            <a:r>
              <a:rPr lang="en-US" dirty="0"/>
              <a:t> contra-</a:t>
            </a:r>
            <a:r>
              <a:rPr lang="en-US" dirty="0" err="1"/>
              <a:t>indicatie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uitzonderlijke</a:t>
            </a:r>
            <a:r>
              <a:rPr lang="en-US" dirty="0"/>
              <a:t> </a:t>
            </a:r>
            <a:r>
              <a:rPr lang="en-US" dirty="0" err="1"/>
              <a:t>situaties</a:t>
            </a:r>
            <a:r>
              <a:rPr lang="en-US" dirty="0"/>
              <a:t>,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besproken</a:t>
            </a:r>
            <a:r>
              <a:rPr lang="en-US" dirty="0"/>
              <a:t>, </a:t>
            </a:r>
            <a:r>
              <a:rPr lang="en-US" dirty="0" err="1"/>
              <a:t>kan</a:t>
            </a:r>
            <a:r>
              <a:rPr lang="en-US" dirty="0"/>
              <a:t> HST </a:t>
            </a:r>
            <a:r>
              <a:rPr lang="en-US" dirty="0" err="1"/>
              <a:t>overwogen</a:t>
            </a:r>
            <a:r>
              <a:rPr lang="en-US" dirty="0"/>
              <a:t> </a:t>
            </a:r>
            <a:r>
              <a:rPr lang="en-US" dirty="0" err="1"/>
              <a:t>worden</a:t>
            </a:r>
            <a:endParaRPr lang="en-US" dirty="0"/>
          </a:p>
          <a:p>
            <a:r>
              <a:rPr lang="en-US" dirty="0" err="1"/>
              <a:t>Overweeg</a:t>
            </a:r>
            <a:r>
              <a:rPr lang="en-US" dirty="0"/>
              <a:t> SSRI’s of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niet-hormonale</a:t>
            </a:r>
            <a:r>
              <a:rPr lang="en-US" dirty="0"/>
              <a:t> </a:t>
            </a:r>
            <a:r>
              <a:rPr lang="en-US" dirty="0" err="1"/>
              <a:t>opties</a:t>
            </a:r>
            <a:endParaRPr lang="en-US" dirty="0"/>
          </a:p>
          <a:p>
            <a:r>
              <a:rPr lang="en-US" dirty="0" err="1"/>
              <a:t>Geen</a:t>
            </a:r>
            <a:r>
              <a:rPr lang="en-US" dirty="0"/>
              <a:t> SSRI’s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patiente</a:t>
            </a:r>
            <a:r>
              <a:rPr lang="en-US" dirty="0"/>
              <a:t> tamoxifen </a:t>
            </a:r>
            <a:r>
              <a:rPr lang="en-US" dirty="0" err="1"/>
              <a:t>gebruikt</a:t>
            </a:r>
            <a:endParaRPr lang="en-US" dirty="0"/>
          </a:p>
          <a:p>
            <a:r>
              <a:rPr lang="en-US" dirty="0" err="1"/>
              <a:t>Adviseer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supplementen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6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Controles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Jaarlijkse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huisarts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Bloeddrukcontrole</a:t>
            </a:r>
            <a:endParaRPr lang="en-US" dirty="0"/>
          </a:p>
          <a:p>
            <a:pPr lvl="1"/>
            <a:r>
              <a:rPr lang="en-US" dirty="0"/>
              <a:t>Hoe is het met de </a:t>
            </a:r>
            <a:r>
              <a:rPr lang="en-US" dirty="0" err="1"/>
              <a:t>klachten</a:t>
            </a:r>
            <a:r>
              <a:rPr lang="en-US" dirty="0"/>
              <a:t>?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medicatie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afgebouwd</a:t>
            </a:r>
            <a:r>
              <a:rPr lang="en-US" dirty="0"/>
              <a:t>? </a:t>
            </a:r>
          </a:p>
          <a:p>
            <a:pPr lvl="1"/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effect ten </a:t>
            </a:r>
            <a:r>
              <a:rPr lang="en-US" dirty="0" err="1"/>
              <a:t>minste</a:t>
            </a:r>
            <a:r>
              <a:rPr lang="en-US" dirty="0"/>
              <a:t> 1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voortzetten</a:t>
            </a:r>
            <a:endParaRPr lang="en-US" dirty="0"/>
          </a:p>
          <a:p>
            <a:pPr lvl="1"/>
            <a:r>
              <a:rPr lang="en-US" dirty="0" err="1"/>
              <a:t>Bloedverlies</a:t>
            </a:r>
            <a:r>
              <a:rPr lang="en-US" dirty="0"/>
              <a:t> ≥3 </a:t>
            </a:r>
            <a:r>
              <a:rPr lang="en-US" dirty="0" err="1"/>
              <a:t>maanden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start </a:t>
            </a:r>
            <a:r>
              <a:rPr lang="en-US" u="sng" dirty="0" err="1"/>
              <a:t>continu</a:t>
            </a:r>
            <a:r>
              <a:rPr lang="en-US" dirty="0"/>
              <a:t> HST </a:t>
            </a:r>
            <a:r>
              <a:rPr lang="en-US" dirty="0" err="1"/>
              <a:t>vereist</a:t>
            </a:r>
            <a:r>
              <a:rPr lang="en-US" dirty="0"/>
              <a:t> </a:t>
            </a:r>
            <a:r>
              <a:rPr lang="en-US" dirty="0" err="1"/>
              <a:t>verwijzing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gynaecoloog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Benadruk</a:t>
            </a:r>
            <a:r>
              <a:rPr lang="en-US" dirty="0"/>
              <a:t> </a:t>
            </a:r>
            <a:r>
              <a:rPr lang="en-US" dirty="0" err="1"/>
              <a:t>belang</a:t>
            </a:r>
            <a:r>
              <a:rPr lang="en-US" dirty="0"/>
              <a:t> van 2-jaarlijkse screening </a:t>
            </a:r>
            <a:r>
              <a:rPr lang="en-US" dirty="0" err="1"/>
              <a:t>mammacarcinoom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67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stoppen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err="1"/>
              <a:t>principe</a:t>
            </a:r>
            <a:r>
              <a:rPr lang="en-US" dirty="0"/>
              <a:t> </a:t>
            </a:r>
            <a:r>
              <a:rPr lang="en-US" dirty="0" err="1"/>
              <a:t>maximaal</a:t>
            </a:r>
            <a:r>
              <a:rPr lang="en-US" dirty="0"/>
              <a:t> 5 </a:t>
            </a:r>
            <a:r>
              <a:rPr lang="en-US" dirty="0" err="1"/>
              <a:t>jaar</a:t>
            </a:r>
            <a:endParaRPr lang="en-US" dirty="0"/>
          </a:p>
          <a:p>
            <a:r>
              <a:rPr lang="en-US" dirty="0" err="1"/>
              <a:t>Adviseer</a:t>
            </a:r>
            <a:r>
              <a:rPr lang="en-US" dirty="0"/>
              <a:t> </a:t>
            </a:r>
            <a:r>
              <a:rPr lang="en-US" dirty="0" err="1"/>
              <a:t>afbouwen</a:t>
            </a:r>
            <a:r>
              <a:rPr lang="en-US" dirty="0"/>
              <a:t> van de </a:t>
            </a:r>
            <a:r>
              <a:rPr lang="en-US" dirty="0" err="1"/>
              <a:t>medicatie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lager </a:t>
            </a:r>
            <a:r>
              <a:rPr lang="en-US" dirty="0" err="1"/>
              <a:t>risico</a:t>
            </a:r>
            <a:r>
              <a:rPr lang="en-US" dirty="0"/>
              <a:t> op </a:t>
            </a:r>
            <a:r>
              <a:rPr lang="en-US" dirty="0" err="1"/>
              <a:t>terugkeer</a:t>
            </a:r>
            <a:r>
              <a:rPr lang="en-US" dirty="0"/>
              <a:t> van de </a:t>
            </a:r>
            <a:r>
              <a:rPr lang="en-US" dirty="0" err="1"/>
              <a:t>klachten</a:t>
            </a:r>
            <a:r>
              <a:rPr lang="en-US" dirty="0"/>
              <a:t> op </a:t>
            </a:r>
            <a:r>
              <a:rPr lang="en-US" dirty="0" err="1"/>
              <a:t>korte</a:t>
            </a:r>
            <a:r>
              <a:rPr lang="en-US" dirty="0"/>
              <a:t> </a:t>
            </a:r>
            <a:r>
              <a:rPr lang="en-US" dirty="0" err="1"/>
              <a:t>termijn</a:t>
            </a:r>
            <a:endParaRPr lang="en-US" dirty="0"/>
          </a:p>
          <a:p>
            <a:r>
              <a:rPr lang="en-US" dirty="0" err="1"/>
              <a:t>Zolang</a:t>
            </a:r>
            <a:r>
              <a:rPr lang="en-US" dirty="0"/>
              <a:t> de </a:t>
            </a:r>
            <a:r>
              <a:rPr lang="en-US" dirty="0" err="1"/>
              <a:t>oestrogenen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afgebouwd</a:t>
            </a:r>
            <a:r>
              <a:rPr lang="en-US" dirty="0"/>
              <a:t>, </a:t>
            </a:r>
            <a:r>
              <a:rPr lang="en-US" dirty="0" err="1"/>
              <a:t>dient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patiënte</a:t>
            </a:r>
            <a:r>
              <a:rPr lang="en-US" dirty="0"/>
              <a:t> met uterus </a:t>
            </a:r>
            <a:r>
              <a:rPr lang="en-US" dirty="0" err="1"/>
              <a:t>onverminderd</a:t>
            </a:r>
            <a:r>
              <a:rPr lang="en-US" dirty="0"/>
              <a:t> door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met </a:t>
            </a:r>
            <a:r>
              <a:rPr lang="en-US" dirty="0" err="1"/>
              <a:t>progestagenen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89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019E2EA-0CC7-43D8-9028-C645A8ACC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6D6D4C3-9020-44D6-9F80-2A0170D42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3D9B0FC-B943-F826-8FE6-B759F6547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2" y="3318934"/>
            <a:ext cx="8968084" cy="206056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3600" dirty="0">
              <a:solidFill>
                <a:schemeClr val="accent1"/>
              </a:solidFill>
            </a:endParaRPr>
          </a:p>
          <a:p>
            <a:pPr algn="l"/>
            <a:r>
              <a:rPr lang="en-US" sz="2400" dirty="0" err="1">
                <a:solidFill>
                  <a:schemeClr val="accent1"/>
                </a:solidFill>
              </a:rPr>
              <a:t>Wij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denken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graag</a:t>
            </a:r>
            <a:r>
              <a:rPr lang="en-US" sz="2400" dirty="0">
                <a:solidFill>
                  <a:schemeClr val="accent1"/>
                </a:solidFill>
              </a:rPr>
              <a:t> mee bij </a:t>
            </a:r>
            <a:r>
              <a:rPr lang="en-US" sz="2400" dirty="0" err="1">
                <a:solidFill>
                  <a:schemeClr val="accent1"/>
                </a:solidFill>
              </a:rPr>
              <a:t>vragen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denk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aan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meekijkconsult</a:t>
            </a:r>
            <a:r>
              <a:rPr lang="en-US" sz="2400" dirty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517F89E-27A6-FE42-4631-F5779202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643467"/>
            <a:ext cx="8890968" cy="26754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Wie van </a:t>
            </a:r>
            <a:r>
              <a:rPr lang="en-US" dirty="0" err="1">
                <a:solidFill>
                  <a:schemeClr val="accent1"/>
                </a:solidFill>
              </a:rPr>
              <a:t>jullie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gaat</a:t>
            </a:r>
            <a:r>
              <a:rPr lang="en-US" dirty="0">
                <a:solidFill>
                  <a:schemeClr val="accent1"/>
                </a:solidFill>
              </a:rPr>
              <a:t> nu HRT </a:t>
            </a:r>
            <a:r>
              <a:rPr lang="en-US" dirty="0" err="1">
                <a:solidFill>
                  <a:schemeClr val="accent1"/>
                </a:solidFill>
              </a:rPr>
              <a:t>voorschrijven</a:t>
            </a:r>
            <a:r>
              <a:rPr lang="en-US" dirty="0">
                <a:solidFill>
                  <a:schemeClr val="accent1"/>
                </a:solidFill>
              </a:rPr>
              <a:t>?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FB05D2A4-BC91-41E7-A05B-F12CD950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5" y="3671740"/>
            <a:ext cx="1602997" cy="14427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189BA561-AFE1-4D4F-AA22-96A71A773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2308786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822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3E8A9A-DA4B-4F12-9331-219EBE523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DCE7A-0E46-404B-9E0D-E93DC7B2A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DD673B7-F6B7-43EE-936B-D09F3A337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49" y="643466"/>
            <a:ext cx="3846292" cy="5205943"/>
          </a:xfrm>
        </p:spPr>
        <p:txBody>
          <a:bodyPr anchor="b">
            <a:normAutofit/>
          </a:bodyPr>
          <a:lstStyle/>
          <a:p>
            <a:pPr algn="r"/>
            <a:r>
              <a:rPr lang="en-US" sz="4800">
                <a:solidFill>
                  <a:schemeClr val="accent1"/>
                </a:solidFill>
              </a:rPr>
              <a:t>Casus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965200"/>
            <a:ext cx="7777879" cy="4884209"/>
          </a:xfrm>
        </p:spPr>
        <p:txBody>
          <a:bodyPr anchor="ctr">
            <a:normAutofit fontScale="85000" lnSpcReduction="1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en-US" sz="2800" i="1" dirty="0"/>
              <a:t>Manon is 46 </a:t>
            </a:r>
            <a:r>
              <a:rPr lang="en-US" sz="2800" i="1" dirty="0" err="1"/>
              <a:t>jaar</a:t>
            </a:r>
            <a:r>
              <a:rPr lang="en-US" sz="2800" i="1" dirty="0"/>
              <a:t>, </a:t>
            </a:r>
            <a:r>
              <a:rPr lang="en-US" sz="2800" i="1" dirty="0" err="1"/>
              <a:t>gezond</a:t>
            </a:r>
            <a:r>
              <a:rPr lang="en-US" sz="2800" i="1" dirty="0"/>
              <a:t>, slank, </a:t>
            </a:r>
            <a:r>
              <a:rPr lang="en-US" sz="2800" i="1" dirty="0" err="1"/>
              <a:t>heeft</a:t>
            </a:r>
            <a:r>
              <a:rPr lang="en-US" sz="2800" i="1" dirty="0"/>
              <a:t> </a:t>
            </a:r>
            <a:r>
              <a:rPr lang="en-US" sz="2800" i="1" dirty="0" err="1"/>
              <a:t>een</a:t>
            </a:r>
            <a:r>
              <a:rPr lang="en-US" sz="2800" i="1" dirty="0"/>
              <a:t> wat </a:t>
            </a:r>
            <a:r>
              <a:rPr lang="en-US" sz="2800" i="1" dirty="0" err="1"/>
              <a:t>korte</a:t>
            </a:r>
            <a:r>
              <a:rPr lang="en-US" sz="2800" i="1" dirty="0"/>
              <a:t> </a:t>
            </a:r>
            <a:r>
              <a:rPr lang="en-US" sz="2800" i="1" dirty="0" err="1"/>
              <a:t>cyclus</a:t>
            </a:r>
            <a:r>
              <a:rPr lang="en-US" sz="2800" i="1" dirty="0"/>
              <a:t> van 2,5-3 </a:t>
            </a:r>
            <a:r>
              <a:rPr lang="en-US" sz="2800" i="1" dirty="0" err="1"/>
              <a:t>weken</a:t>
            </a:r>
            <a:r>
              <a:rPr lang="en-US" sz="2800" i="1" dirty="0"/>
              <a:t>, en </a:t>
            </a:r>
            <a:r>
              <a:rPr lang="en-US" sz="2800" i="1" dirty="0" err="1"/>
              <a:t>heeft</a:t>
            </a:r>
            <a:r>
              <a:rPr lang="en-US" sz="2800" i="1" dirty="0"/>
              <a:t> </a:t>
            </a:r>
            <a:r>
              <a:rPr lang="en-US" sz="2800" i="1" dirty="0" err="1"/>
              <a:t>sinds</a:t>
            </a:r>
            <a:r>
              <a:rPr lang="en-US" sz="2800" i="1" dirty="0"/>
              <a:t> </a:t>
            </a:r>
            <a:r>
              <a:rPr lang="en-US" sz="2800" i="1" dirty="0" err="1"/>
              <a:t>enkele</a:t>
            </a:r>
            <a:r>
              <a:rPr lang="en-US" sz="2800" i="1" dirty="0"/>
              <a:t> </a:t>
            </a:r>
            <a:r>
              <a:rPr lang="en-US" sz="2800" i="1" dirty="0" err="1"/>
              <a:t>maanden</a:t>
            </a:r>
            <a:r>
              <a:rPr lang="en-US" sz="2800" i="1" dirty="0"/>
              <a:t> </a:t>
            </a:r>
            <a:r>
              <a:rPr lang="en-US" sz="2800" i="1" dirty="0" err="1"/>
              <a:t>typische</a:t>
            </a:r>
            <a:r>
              <a:rPr lang="en-US" sz="2800" i="1" dirty="0"/>
              <a:t> </a:t>
            </a:r>
            <a:r>
              <a:rPr lang="en-US" sz="2800" i="1" dirty="0" err="1"/>
              <a:t>overgangsklachten</a:t>
            </a:r>
            <a:r>
              <a:rPr lang="en-US" sz="2800" i="1" dirty="0"/>
              <a:t>; </a:t>
            </a:r>
            <a:r>
              <a:rPr lang="en-US" sz="2800" i="1" dirty="0" err="1"/>
              <a:t>nachtzweten</a:t>
            </a:r>
            <a:r>
              <a:rPr lang="en-US" sz="2800" i="1" dirty="0"/>
              <a:t> en </a:t>
            </a:r>
            <a:r>
              <a:rPr lang="en-US" sz="2800" i="1" dirty="0" err="1"/>
              <a:t>opvliegers</a:t>
            </a:r>
            <a:r>
              <a:rPr lang="en-US" sz="2800" i="1" dirty="0"/>
              <a:t>. </a:t>
            </a:r>
            <a:r>
              <a:rPr lang="en-US" sz="2800" i="1" dirty="0" err="1"/>
              <a:t>Hierdoor</a:t>
            </a:r>
            <a:r>
              <a:rPr lang="en-US" sz="2800" i="1" dirty="0"/>
              <a:t> </a:t>
            </a:r>
            <a:r>
              <a:rPr lang="en-US" sz="2800" i="1" dirty="0" err="1"/>
              <a:t>slaapt</a:t>
            </a:r>
            <a:r>
              <a:rPr lang="en-US" sz="2800" i="1" dirty="0"/>
              <a:t> ze </a:t>
            </a:r>
            <a:r>
              <a:rPr lang="en-US" sz="2800" i="1" dirty="0" err="1"/>
              <a:t>slecht</a:t>
            </a:r>
            <a:r>
              <a:rPr lang="en-US" sz="2800" i="1" dirty="0"/>
              <a:t>. Ze </a:t>
            </a:r>
            <a:r>
              <a:rPr lang="en-US" sz="2800" i="1" dirty="0" err="1"/>
              <a:t>heeft</a:t>
            </a:r>
            <a:r>
              <a:rPr lang="en-US" sz="2800" i="1" dirty="0"/>
              <a:t> al wat </a:t>
            </a:r>
            <a:r>
              <a:rPr lang="en-US" sz="2800" i="1" dirty="0" err="1"/>
              <a:t>producten</a:t>
            </a:r>
            <a:r>
              <a:rPr lang="en-US" sz="2800" i="1" dirty="0"/>
              <a:t> van de </a:t>
            </a:r>
            <a:r>
              <a:rPr lang="en-US" sz="2800" i="1" dirty="0" err="1"/>
              <a:t>drogisterij</a:t>
            </a:r>
            <a:r>
              <a:rPr lang="en-US" sz="2800" i="1" dirty="0"/>
              <a:t> </a:t>
            </a:r>
            <a:r>
              <a:rPr lang="en-US" sz="2800" i="1" dirty="0" err="1"/>
              <a:t>geprobeerd</a:t>
            </a:r>
            <a:r>
              <a:rPr lang="en-US" sz="2800" i="1" dirty="0"/>
              <a:t> maar het </a:t>
            </a:r>
            <a:r>
              <a:rPr lang="en-US" sz="2800" i="1" dirty="0" err="1"/>
              <a:t>helpt</a:t>
            </a:r>
            <a:r>
              <a:rPr lang="en-US" sz="2800" i="1" dirty="0"/>
              <a:t> </a:t>
            </a:r>
            <a:r>
              <a:rPr lang="en-US" sz="2800" i="1" dirty="0" err="1"/>
              <a:t>onvoldoende</a:t>
            </a:r>
            <a:r>
              <a:rPr lang="en-US" sz="2800" i="1" dirty="0"/>
              <a:t>. </a:t>
            </a:r>
            <a:r>
              <a:rPr lang="en-US" sz="2800" i="1" dirty="0" err="1"/>
              <a:t>Een</a:t>
            </a:r>
            <a:r>
              <a:rPr lang="en-US" sz="2800" i="1" dirty="0"/>
              <a:t> </a:t>
            </a:r>
            <a:r>
              <a:rPr lang="en-US" sz="2800" i="1" dirty="0" err="1"/>
              <a:t>vriendin</a:t>
            </a:r>
            <a:r>
              <a:rPr lang="en-US" sz="2800" i="1" dirty="0"/>
              <a:t> </a:t>
            </a:r>
            <a:r>
              <a:rPr lang="en-US" sz="2800" i="1" dirty="0" err="1"/>
              <a:t>vertelde</a:t>
            </a:r>
            <a:r>
              <a:rPr lang="en-US" sz="2800" i="1" dirty="0"/>
              <a:t> over </a:t>
            </a:r>
            <a:r>
              <a:rPr lang="en-US" sz="2800" i="1" dirty="0" err="1"/>
              <a:t>hormonen</a:t>
            </a:r>
            <a:r>
              <a:rPr lang="en-US" sz="2800" i="1" dirty="0"/>
              <a:t>, </a:t>
            </a:r>
            <a:r>
              <a:rPr lang="en-US" sz="2800" i="1" dirty="0" err="1"/>
              <a:t>daar</a:t>
            </a:r>
            <a:r>
              <a:rPr lang="en-US" sz="2800" i="1" dirty="0"/>
              <a:t> </a:t>
            </a:r>
            <a:r>
              <a:rPr lang="en-US" sz="2800" i="1" dirty="0" err="1"/>
              <a:t>heeft</a:t>
            </a:r>
            <a:r>
              <a:rPr lang="en-US" sz="2800" i="1" dirty="0"/>
              <a:t> </a:t>
            </a:r>
            <a:r>
              <a:rPr lang="en-US" sz="2800" i="1" dirty="0" err="1"/>
              <a:t>zij</a:t>
            </a:r>
            <a:r>
              <a:rPr lang="en-US" sz="2800" i="1" dirty="0"/>
              <a:t> </a:t>
            </a:r>
            <a:r>
              <a:rPr lang="en-US" sz="2800" i="1" dirty="0" err="1"/>
              <a:t>wel</a:t>
            </a:r>
            <a:r>
              <a:rPr lang="en-US" sz="2800" i="1" dirty="0"/>
              <a:t> </a:t>
            </a:r>
            <a:r>
              <a:rPr lang="en-US" sz="2800" i="1" dirty="0" err="1"/>
              <a:t>oren</a:t>
            </a:r>
            <a:r>
              <a:rPr lang="en-US" sz="2800" i="1" dirty="0"/>
              <a:t> </a:t>
            </a:r>
            <a:r>
              <a:rPr lang="en-US" sz="2800" i="1" dirty="0" err="1"/>
              <a:t>naar</a:t>
            </a:r>
            <a:r>
              <a:rPr lang="en-US" sz="2800" i="1" dirty="0"/>
              <a:t>. 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2800" i="1" dirty="0"/>
              <a:t>Wat </a:t>
            </a:r>
            <a:r>
              <a:rPr lang="en-US" sz="2800" i="1" dirty="0" err="1"/>
              <a:t>kan</a:t>
            </a:r>
            <a:r>
              <a:rPr lang="en-US" sz="2800" i="1" dirty="0"/>
              <a:t> je </a:t>
            </a:r>
            <a:r>
              <a:rPr lang="en-US" sz="2800" i="1" dirty="0" err="1"/>
              <a:t>haar</a:t>
            </a:r>
            <a:r>
              <a:rPr lang="en-US" sz="2800" i="1" dirty="0"/>
              <a:t> </a:t>
            </a:r>
            <a:r>
              <a:rPr lang="en-US" sz="2800" i="1" dirty="0" err="1"/>
              <a:t>hierover</a:t>
            </a:r>
            <a:r>
              <a:rPr lang="en-US" sz="2800" i="1" dirty="0"/>
              <a:t> </a:t>
            </a:r>
            <a:r>
              <a:rPr lang="en-US" sz="2800" i="1" dirty="0" err="1"/>
              <a:t>vertellen</a:t>
            </a:r>
            <a:r>
              <a:rPr lang="en-US" sz="2800" i="1" dirty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5560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B1867D2-126F-1DF2-DA30-AE90D5D1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“</a:t>
            </a:r>
            <a:r>
              <a:rPr lang="en-US" sz="2200" dirty="0" err="1"/>
              <a:t>Bloedonderzoek</a:t>
            </a:r>
            <a:r>
              <a:rPr lang="en-US" sz="2200" dirty="0"/>
              <a:t> (FSH/E2) is </a:t>
            </a:r>
            <a:r>
              <a:rPr lang="en-US" sz="2200" dirty="0" err="1"/>
              <a:t>nuttig</a:t>
            </a:r>
            <a:r>
              <a:rPr lang="en-US" sz="2200" dirty="0"/>
              <a:t> bij </a:t>
            </a:r>
            <a:r>
              <a:rPr lang="en-US" sz="2200" dirty="0" err="1"/>
              <a:t>overgangsklachten</a:t>
            </a:r>
            <a:r>
              <a:rPr lang="en-US" sz="2200" dirty="0"/>
              <a:t>” </a:t>
            </a:r>
            <a:endParaRPr lang="nl-NL" sz="220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806454-5E21-D576-A259-990F95D7BE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NIET 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08848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B1867D2-126F-1DF2-DA30-AE90D5D1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</a:t>
            </a:r>
            <a:r>
              <a:rPr lang="nl-NL" sz="2400" dirty="0"/>
              <a:t>Overgangsklachten kunnen al ontstaan voor de menopauze</a:t>
            </a:r>
            <a:r>
              <a:rPr lang="en-US" sz="2400" dirty="0"/>
              <a:t>” </a:t>
            </a:r>
            <a:endParaRPr lang="nl-NL" sz="240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806454-5E21-D576-A259-990F95D7BE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0109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999AB-3E8B-A7D2-FC71-A7C82B11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58" y="2869895"/>
            <a:ext cx="10208724" cy="1090788"/>
          </a:xfrm>
        </p:spPr>
        <p:txBody>
          <a:bodyPr>
            <a:normAutofit/>
          </a:bodyPr>
          <a:lstStyle/>
          <a:p>
            <a:r>
              <a:rPr lang="nl-NL" sz="2200" dirty="0"/>
              <a:t>“Met de huidige medicatie hoger borstkankerrisico bij gebruik volgens richtlijn”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B1294-5390-39E1-A80B-066A7591E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NIET 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63829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999AB-3E8B-A7D2-FC71-A7C82B11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87" y="2869895"/>
            <a:ext cx="10165995" cy="1090788"/>
          </a:xfrm>
        </p:spPr>
        <p:txBody>
          <a:bodyPr>
            <a:normAutofit/>
          </a:bodyPr>
          <a:lstStyle/>
          <a:p>
            <a:r>
              <a:rPr lang="nl-NL" sz="2200" dirty="0"/>
              <a:t>“Bij problemen met </a:t>
            </a:r>
            <a:r>
              <a:rPr lang="nl-NL" sz="2200" dirty="0" err="1"/>
              <a:t>plaklaag</a:t>
            </a:r>
            <a:r>
              <a:rPr lang="nl-NL" sz="2200" dirty="0"/>
              <a:t> is transdermale toepassing niet mogelijk” 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B1294-5390-39E1-A80B-066A7591E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NIET 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84410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999AB-3E8B-A7D2-FC71-A7C82B11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0" y="2869895"/>
            <a:ext cx="10191632" cy="1090788"/>
          </a:xfrm>
        </p:spPr>
        <p:txBody>
          <a:bodyPr>
            <a:normAutofit/>
          </a:bodyPr>
          <a:lstStyle/>
          <a:p>
            <a:r>
              <a:rPr lang="nl-NL" sz="2200" dirty="0"/>
              <a:t>“Facebookgroepen adviseren steeds hogere doseringen oestrogeen; </a:t>
            </a:r>
            <a:br>
              <a:rPr lang="nl-NL" sz="2200" dirty="0"/>
            </a:br>
            <a:r>
              <a:rPr lang="nl-NL" sz="2200" dirty="0"/>
              <a:t>moet je hierin meegaan?”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B1294-5390-39E1-A80B-066A7591E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NIET 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59057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999AB-3E8B-A7D2-FC71-A7C82B11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45" y="2869895"/>
            <a:ext cx="10080537" cy="1090788"/>
          </a:xfrm>
        </p:spPr>
        <p:txBody>
          <a:bodyPr>
            <a:normAutofit/>
          </a:bodyPr>
          <a:lstStyle/>
          <a:p>
            <a:r>
              <a:rPr lang="nl-NL" sz="2200" dirty="0"/>
              <a:t>“Vrouwen die in het verleden zwangerschapshypertensie en diabetes hebben gehad hebben een hoger risico op HVZ en DM in de (post) menopauze”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B1294-5390-39E1-A80B-066A7591E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90586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999AB-3E8B-A7D2-FC71-A7C82B11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87" y="2869895"/>
            <a:ext cx="10165995" cy="1090788"/>
          </a:xfrm>
        </p:spPr>
        <p:txBody>
          <a:bodyPr>
            <a:normAutofit/>
          </a:bodyPr>
          <a:lstStyle/>
          <a:p>
            <a:r>
              <a:rPr lang="nl-NL" sz="2200" dirty="0"/>
              <a:t>“Vrouwen zonder risicofactoren kunnen door eerste </a:t>
            </a:r>
            <a:r>
              <a:rPr lang="nl-NL" sz="2200" dirty="0" err="1"/>
              <a:t>lijnsverpleegkundig</a:t>
            </a:r>
            <a:r>
              <a:rPr lang="nl-NL" sz="2200" dirty="0"/>
              <a:t> overgangsconsulente en de huisarts behandeld worden”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B1294-5390-39E1-A80B-066A7591E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WAAR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8737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E8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2"/>
          <a:stretch/>
        </p:blipFill>
        <p:spPr>
          <a:xfrm>
            <a:off x="2873780" y="-15218"/>
            <a:ext cx="6047798" cy="686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8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Voorlichting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1100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200" dirty="0"/>
              <a:t>De </a:t>
            </a:r>
            <a:r>
              <a:rPr lang="en-US" sz="2200" dirty="0" err="1"/>
              <a:t>gemiddelde</a:t>
            </a:r>
            <a:r>
              <a:rPr lang="en-US" sz="2200" dirty="0"/>
              <a:t> </a:t>
            </a:r>
            <a:r>
              <a:rPr lang="en-US" sz="2200" dirty="0" err="1"/>
              <a:t>leeftijd</a:t>
            </a:r>
            <a:r>
              <a:rPr lang="en-US" sz="2200" dirty="0"/>
              <a:t> </a:t>
            </a:r>
            <a:r>
              <a:rPr lang="en-US" sz="2200" dirty="0" err="1"/>
              <a:t>waarop</a:t>
            </a:r>
            <a:r>
              <a:rPr lang="en-US" sz="2200" dirty="0"/>
              <a:t> </a:t>
            </a:r>
            <a:r>
              <a:rPr lang="en-US" sz="2200" dirty="0" err="1"/>
              <a:t>vrouwen</a:t>
            </a:r>
            <a:r>
              <a:rPr lang="en-US" sz="2200" dirty="0"/>
              <a:t> in Nederland de </a:t>
            </a:r>
            <a:r>
              <a:rPr lang="en-US" sz="2200" dirty="0" err="1"/>
              <a:t>menopauze</a:t>
            </a:r>
            <a:r>
              <a:rPr lang="en-US" sz="2200" dirty="0"/>
              <a:t> </a:t>
            </a:r>
            <a:r>
              <a:rPr lang="en-US" sz="2200" dirty="0" err="1"/>
              <a:t>bereiken</a:t>
            </a:r>
            <a:r>
              <a:rPr lang="en-US" sz="2200" dirty="0"/>
              <a:t>, is 50-51 </a:t>
            </a:r>
            <a:r>
              <a:rPr lang="en-US" sz="2200" dirty="0" err="1"/>
              <a:t>jaar</a:t>
            </a:r>
            <a:endParaRPr lang="en-US" sz="2200" dirty="0"/>
          </a:p>
          <a:p>
            <a:pPr>
              <a:lnSpc>
                <a:spcPct val="160000"/>
              </a:lnSpc>
            </a:pPr>
            <a:r>
              <a:rPr lang="en-US" sz="2200" dirty="0" err="1"/>
              <a:t>Ongeveer</a:t>
            </a:r>
            <a:r>
              <a:rPr lang="en-US" sz="2200" dirty="0"/>
              <a:t> 80% van de </a:t>
            </a:r>
            <a:r>
              <a:rPr lang="en-US" sz="2200" dirty="0" err="1"/>
              <a:t>vrouwen</a:t>
            </a:r>
            <a:r>
              <a:rPr lang="en-US" sz="2200" dirty="0"/>
              <a:t> </a:t>
            </a:r>
            <a:r>
              <a:rPr lang="en-US" sz="2200" dirty="0" err="1"/>
              <a:t>heeft</a:t>
            </a:r>
            <a:r>
              <a:rPr lang="en-US" sz="2200" dirty="0"/>
              <a:t> </a:t>
            </a:r>
            <a:r>
              <a:rPr lang="en-US" sz="2200" dirty="0" err="1"/>
              <a:t>vasomotore</a:t>
            </a:r>
            <a:r>
              <a:rPr lang="en-US" sz="2200" dirty="0"/>
              <a:t> </a:t>
            </a:r>
            <a:r>
              <a:rPr lang="en-US" sz="2200" dirty="0" err="1"/>
              <a:t>symptomen</a:t>
            </a:r>
            <a:endParaRPr lang="en-US" sz="2200" dirty="0"/>
          </a:p>
          <a:p>
            <a:pPr>
              <a:lnSpc>
                <a:spcPct val="160000"/>
              </a:lnSpc>
            </a:pPr>
            <a:r>
              <a:rPr lang="en-US" sz="2200" dirty="0"/>
              <a:t>Duur </a:t>
            </a:r>
            <a:r>
              <a:rPr lang="en-US" sz="2200" dirty="0" err="1"/>
              <a:t>gemiddeld</a:t>
            </a:r>
            <a:r>
              <a:rPr lang="en-US" sz="2200" dirty="0"/>
              <a:t> 3-7 </a:t>
            </a:r>
            <a:r>
              <a:rPr lang="en-US" sz="2200" dirty="0" err="1"/>
              <a:t>jaar</a:t>
            </a:r>
            <a:r>
              <a:rPr lang="en-US" sz="2200" dirty="0"/>
              <a:t>, </a:t>
            </a:r>
            <a:r>
              <a:rPr lang="en-US" sz="2200" dirty="0" err="1"/>
              <a:t>soms</a:t>
            </a:r>
            <a:r>
              <a:rPr lang="en-US" sz="2200" dirty="0"/>
              <a:t> </a:t>
            </a:r>
            <a:r>
              <a:rPr lang="en-US" sz="2200" dirty="0" err="1"/>
              <a:t>langer</a:t>
            </a:r>
            <a:endParaRPr lang="en-US" sz="2200" dirty="0"/>
          </a:p>
          <a:p>
            <a:pPr>
              <a:lnSpc>
                <a:spcPct val="160000"/>
              </a:lnSpc>
            </a:pPr>
            <a:r>
              <a:rPr lang="en-US" sz="2200" dirty="0" err="1"/>
              <a:t>Vaginale</a:t>
            </a:r>
            <a:r>
              <a:rPr lang="en-US" sz="2200" dirty="0"/>
              <a:t> </a:t>
            </a:r>
            <a:r>
              <a:rPr lang="en-US" sz="2200" dirty="0" err="1"/>
              <a:t>atrofie</a:t>
            </a:r>
            <a:r>
              <a:rPr lang="en-US" sz="2200" dirty="0"/>
              <a:t>: </a:t>
            </a:r>
            <a:r>
              <a:rPr lang="en-US" sz="2200" dirty="0" err="1"/>
              <a:t>prevalentie</a:t>
            </a:r>
            <a:r>
              <a:rPr lang="en-US" sz="2200" dirty="0"/>
              <a:t> </a:t>
            </a:r>
            <a:r>
              <a:rPr lang="en-US" sz="2200" dirty="0" err="1"/>
              <a:t>neemt</a:t>
            </a:r>
            <a:r>
              <a:rPr lang="en-US" sz="2200" dirty="0"/>
              <a:t> toe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menopauze</a:t>
            </a:r>
            <a:r>
              <a:rPr lang="en-US" sz="2200" dirty="0"/>
              <a:t> </a:t>
            </a:r>
          </a:p>
          <a:p>
            <a:pPr lvl="1">
              <a:lnSpc>
                <a:spcPct val="160000"/>
              </a:lnSpc>
            </a:pPr>
            <a:r>
              <a:rPr lang="en-US" sz="1800" dirty="0"/>
              <a:t>15% van de </a:t>
            </a:r>
            <a:r>
              <a:rPr lang="en-US" sz="1800" dirty="0" err="1"/>
              <a:t>perimenopauzale</a:t>
            </a:r>
            <a:r>
              <a:rPr lang="en-US" sz="1800" dirty="0"/>
              <a:t> </a:t>
            </a:r>
            <a:r>
              <a:rPr lang="en-US" sz="1800" dirty="0" err="1"/>
              <a:t>vrouwen</a:t>
            </a:r>
            <a:r>
              <a:rPr lang="en-US" sz="1800" dirty="0"/>
              <a:t> </a:t>
            </a:r>
          </a:p>
          <a:p>
            <a:pPr lvl="1">
              <a:lnSpc>
                <a:spcPct val="160000"/>
              </a:lnSpc>
            </a:pPr>
            <a:r>
              <a:rPr lang="en-US" sz="1800" dirty="0"/>
              <a:t>30% van de </a:t>
            </a:r>
            <a:r>
              <a:rPr lang="en-US" sz="1800" dirty="0" err="1"/>
              <a:t>postmenopauzale</a:t>
            </a:r>
            <a:r>
              <a:rPr lang="en-US" sz="1800" dirty="0"/>
              <a:t> </a:t>
            </a:r>
            <a:r>
              <a:rPr lang="en-US" sz="1800" dirty="0" err="1"/>
              <a:t>vrouwen</a:t>
            </a:r>
            <a:r>
              <a:rPr lang="en-US" sz="1800" dirty="0"/>
              <a:t> </a:t>
            </a:r>
          </a:p>
          <a:p>
            <a:pPr>
              <a:lnSpc>
                <a:spcPct val="160000"/>
              </a:lnSpc>
            </a:pPr>
            <a:r>
              <a:rPr lang="en-US" sz="2200" dirty="0"/>
              <a:t>De </a:t>
            </a:r>
            <a:r>
              <a:rPr lang="en-US" sz="2200" dirty="0" err="1"/>
              <a:t>incidentie</a:t>
            </a:r>
            <a:r>
              <a:rPr lang="en-US" sz="2200" dirty="0"/>
              <a:t> in de </a:t>
            </a:r>
            <a:r>
              <a:rPr lang="en-US" sz="2200" dirty="0" err="1"/>
              <a:t>huisartsenpraktijk</a:t>
            </a:r>
            <a:r>
              <a:rPr lang="en-US" sz="2200" dirty="0"/>
              <a:t> is 26/1000 </a:t>
            </a:r>
            <a:r>
              <a:rPr lang="en-US" sz="2200" dirty="0" err="1"/>
              <a:t>vrouwen</a:t>
            </a:r>
            <a:r>
              <a:rPr lang="en-US" sz="2200" dirty="0"/>
              <a:t>/</a:t>
            </a:r>
            <a:r>
              <a:rPr lang="en-US" sz="2200" dirty="0" err="1"/>
              <a:t>jaar</a:t>
            </a:r>
            <a:r>
              <a:rPr lang="en-US" sz="2200" dirty="0"/>
              <a:t> in de </a:t>
            </a:r>
            <a:r>
              <a:rPr lang="en-US" sz="2200" dirty="0" err="1"/>
              <a:t>leeftijd</a:t>
            </a:r>
            <a:r>
              <a:rPr lang="en-US" sz="2200" dirty="0"/>
              <a:t> 45-64 </a:t>
            </a:r>
            <a:r>
              <a:rPr lang="en-US" sz="2200" dirty="0" err="1"/>
              <a:t>jaar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7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E8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2"/>
          <a:stretch/>
        </p:blipFill>
        <p:spPr>
          <a:xfrm>
            <a:off x="2873780" y="-15218"/>
            <a:ext cx="6047798" cy="686829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542817" y="175097"/>
            <a:ext cx="223736" cy="22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5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5.55556E-6 C -0.01445 -0.00626 -0.0289 -0.01251 -0.03437 -5.55556E-6 C -0.03984 0.01249 -0.0332 0.06249 -0.03281 0.07522 C -0.03242 0.08819 -0.03203 0.07661 -0.03203 0.07661 " pathEditMode="relative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Hormoontherapie</a:t>
            </a:r>
            <a:r>
              <a:rPr lang="en-US" sz="2800" dirty="0"/>
              <a:t>? </a:t>
            </a:r>
            <a:r>
              <a:rPr lang="en-US" sz="2800" dirty="0" err="1"/>
              <a:t>Krijg</a:t>
            </a:r>
            <a:r>
              <a:rPr lang="en-US" sz="2800" dirty="0"/>
              <a:t> je </a:t>
            </a:r>
            <a:r>
              <a:rPr lang="en-US" sz="2800" dirty="0" err="1"/>
              <a:t>daar</a:t>
            </a:r>
            <a:r>
              <a:rPr lang="en-US" sz="2800" dirty="0"/>
              <a:t> </a:t>
            </a:r>
            <a:r>
              <a:rPr lang="en-US" sz="2800" dirty="0" err="1"/>
              <a:t>geen</a:t>
            </a:r>
            <a:r>
              <a:rPr lang="en-US" sz="2800" dirty="0"/>
              <a:t> </a:t>
            </a:r>
            <a:r>
              <a:rPr lang="en-US" sz="2800" dirty="0" err="1"/>
              <a:t>borstkanker</a:t>
            </a:r>
            <a:r>
              <a:rPr lang="en-US" sz="2800" dirty="0"/>
              <a:t> van?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Women’s Health Initiative 2002</a:t>
            </a:r>
          </a:p>
          <a:p>
            <a:pPr lvl="1"/>
            <a:r>
              <a:rPr lang="en-US" sz="1600" dirty="0" err="1"/>
              <a:t>Oudere</a:t>
            </a:r>
            <a:r>
              <a:rPr lang="en-US" sz="1600" dirty="0"/>
              <a:t> </a:t>
            </a:r>
            <a:r>
              <a:rPr lang="en-US" sz="1600" dirty="0" err="1"/>
              <a:t>vrouwen</a:t>
            </a:r>
            <a:r>
              <a:rPr lang="en-US" sz="1600" dirty="0"/>
              <a:t> 65-80 </a:t>
            </a:r>
            <a:r>
              <a:rPr lang="en-US" sz="1600" dirty="0" err="1"/>
              <a:t>jaar</a:t>
            </a:r>
            <a:endParaRPr lang="en-US" sz="1600" dirty="0"/>
          </a:p>
          <a:p>
            <a:pPr lvl="1"/>
            <a:r>
              <a:rPr lang="en-US" sz="1600" dirty="0" err="1"/>
              <a:t>Gemiddeld</a:t>
            </a:r>
            <a:r>
              <a:rPr lang="en-US" sz="1600" dirty="0"/>
              <a:t> 12.5 </a:t>
            </a:r>
            <a:r>
              <a:rPr lang="en-US" sz="1600" dirty="0" err="1"/>
              <a:t>jaar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de </a:t>
            </a:r>
            <a:r>
              <a:rPr lang="en-US" sz="1600" dirty="0" err="1"/>
              <a:t>overgang</a:t>
            </a:r>
            <a:endParaRPr lang="en-US" sz="1600" dirty="0"/>
          </a:p>
          <a:p>
            <a:pPr lvl="1"/>
            <a:r>
              <a:rPr lang="en-US" sz="1600" dirty="0" err="1"/>
              <a:t>Andere</a:t>
            </a:r>
            <a:r>
              <a:rPr lang="en-US" sz="1600" dirty="0"/>
              <a:t> </a:t>
            </a:r>
            <a:r>
              <a:rPr lang="en-US" sz="1600" dirty="0" err="1"/>
              <a:t>medicatie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in NL </a:t>
            </a:r>
            <a:r>
              <a:rPr lang="en-US" sz="1600" dirty="0" err="1"/>
              <a:t>gebruikt</a:t>
            </a:r>
            <a:r>
              <a:rPr lang="en-US" sz="1600" dirty="0"/>
              <a:t> </a:t>
            </a:r>
            <a:r>
              <a:rPr lang="en-US" sz="1600" dirty="0" err="1"/>
              <a:t>wordt</a:t>
            </a:r>
            <a:r>
              <a:rPr lang="en-US" sz="1600" dirty="0"/>
              <a:t> (</a:t>
            </a:r>
            <a:r>
              <a:rPr lang="en-US" sz="1600" dirty="0" err="1"/>
              <a:t>medroxyprogesteron</a:t>
            </a:r>
            <a:r>
              <a:rPr lang="en-US" sz="1600" dirty="0"/>
              <a:t>)</a:t>
            </a:r>
          </a:p>
          <a:p>
            <a:pPr lvl="1"/>
            <a:endParaRPr lang="en-US" sz="1600" dirty="0"/>
          </a:p>
          <a:p>
            <a:r>
              <a:rPr lang="en-US" sz="1800" dirty="0" err="1"/>
              <a:t>Verhoogd</a:t>
            </a:r>
            <a:r>
              <a:rPr lang="en-US" sz="1800" dirty="0"/>
              <a:t> </a:t>
            </a:r>
            <a:r>
              <a:rPr lang="en-US" sz="1800" dirty="0" err="1"/>
              <a:t>borstkankerrisico</a:t>
            </a:r>
            <a:r>
              <a:rPr lang="en-US" sz="1800" dirty="0"/>
              <a:t> </a:t>
            </a:r>
            <a:r>
              <a:rPr lang="en-US" sz="1800" dirty="0" err="1"/>
              <a:t>wordt</a:t>
            </a:r>
            <a:r>
              <a:rPr lang="en-US" sz="1800" dirty="0"/>
              <a:t> </a:t>
            </a:r>
            <a:r>
              <a:rPr lang="en-US" sz="1800" dirty="0" err="1"/>
              <a:t>bepaald</a:t>
            </a:r>
            <a:r>
              <a:rPr lang="en-US" sz="1800" dirty="0"/>
              <a:t> door type </a:t>
            </a:r>
            <a:r>
              <a:rPr lang="en-US" sz="1800" dirty="0" err="1"/>
              <a:t>progestageen</a:t>
            </a:r>
            <a:endParaRPr lang="en-US" sz="1800" dirty="0"/>
          </a:p>
          <a:p>
            <a:r>
              <a:rPr lang="en-US" sz="1800" dirty="0" err="1"/>
              <a:t>Duur</a:t>
            </a:r>
            <a:r>
              <a:rPr lang="en-US" sz="1800" dirty="0"/>
              <a:t> van </a:t>
            </a:r>
            <a:r>
              <a:rPr lang="en-US" sz="1800" dirty="0" err="1"/>
              <a:t>blootstelling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</a:t>
            </a:r>
            <a:r>
              <a:rPr lang="en-US" sz="1800" dirty="0" err="1"/>
              <a:t>progestageen</a:t>
            </a:r>
            <a:r>
              <a:rPr lang="en-US" sz="1800" dirty="0"/>
              <a:t> </a:t>
            </a:r>
            <a:r>
              <a:rPr lang="en-US" sz="1800" dirty="0" err="1"/>
              <a:t>bepaalt</a:t>
            </a:r>
            <a:r>
              <a:rPr lang="en-US" sz="1800" dirty="0"/>
              <a:t> hoe </a:t>
            </a:r>
            <a:r>
              <a:rPr lang="en-US" sz="1800" dirty="0" err="1"/>
              <a:t>groot</a:t>
            </a:r>
            <a:r>
              <a:rPr lang="en-US" sz="1800" dirty="0"/>
              <a:t> het </a:t>
            </a:r>
            <a:r>
              <a:rPr lang="en-US" sz="1800" dirty="0" err="1"/>
              <a:t>risico</a:t>
            </a:r>
            <a:r>
              <a:rPr lang="en-US" sz="1800" dirty="0"/>
              <a:t> is</a:t>
            </a:r>
          </a:p>
          <a:p>
            <a:r>
              <a:rPr lang="en-US" sz="1800" dirty="0" err="1"/>
              <a:t>Andere</a:t>
            </a:r>
            <a:r>
              <a:rPr lang="en-US" sz="1800" dirty="0"/>
              <a:t> </a:t>
            </a:r>
            <a:r>
              <a:rPr lang="en-US" sz="1800" dirty="0" err="1"/>
              <a:t>risicofactoren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nog </a:t>
            </a:r>
            <a:r>
              <a:rPr lang="en-US" sz="1800" dirty="0" err="1"/>
              <a:t>belangrijker</a:t>
            </a:r>
            <a:r>
              <a:rPr lang="en-US" sz="1800" dirty="0"/>
              <a:t> (</a:t>
            </a:r>
            <a:r>
              <a:rPr lang="en-US" sz="1800" dirty="0" err="1"/>
              <a:t>leeftijd</a:t>
            </a:r>
            <a:r>
              <a:rPr lang="en-US" sz="1800" dirty="0"/>
              <a:t>, </a:t>
            </a:r>
            <a:r>
              <a:rPr lang="en-US" sz="1800" dirty="0" err="1"/>
              <a:t>familieanamnese</a:t>
            </a:r>
            <a:r>
              <a:rPr lang="en-US" sz="1800" dirty="0"/>
              <a:t> BMI, </a:t>
            </a:r>
            <a:r>
              <a:rPr lang="en-US" sz="1800" dirty="0" err="1"/>
              <a:t>roken</a:t>
            </a:r>
            <a:r>
              <a:rPr lang="en-US" sz="1800" dirty="0"/>
              <a:t>, alcohol, </a:t>
            </a:r>
            <a:r>
              <a:rPr lang="en-US" sz="1800" dirty="0" err="1"/>
              <a:t>vroege</a:t>
            </a:r>
            <a:r>
              <a:rPr lang="en-US" sz="1800" dirty="0"/>
              <a:t> menarche, late </a:t>
            </a:r>
            <a:r>
              <a:rPr lang="en-US" sz="1800" dirty="0" err="1"/>
              <a:t>menopauze</a:t>
            </a:r>
            <a:r>
              <a:rPr lang="en-US" sz="1800" dirty="0"/>
              <a:t>, late </a:t>
            </a:r>
            <a:r>
              <a:rPr lang="en-US" sz="1800" dirty="0" err="1"/>
              <a:t>eerste</a:t>
            </a:r>
            <a:r>
              <a:rPr lang="en-US" sz="1800" dirty="0"/>
              <a:t> </a:t>
            </a:r>
            <a:r>
              <a:rPr lang="en-US" sz="1800" dirty="0" err="1"/>
              <a:t>zwangerschap</a:t>
            </a:r>
            <a:r>
              <a:rPr lang="en-US" sz="1800" dirty="0"/>
              <a:t> (&gt;30 </a:t>
            </a:r>
            <a:r>
              <a:rPr lang="en-US" sz="1800" dirty="0" err="1"/>
              <a:t>jr</a:t>
            </a:r>
            <a:r>
              <a:rPr lang="en-US" sz="1800" dirty="0"/>
              <a:t>), </a:t>
            </a:r>
            <a:r>
              <a:rPr lang="en-US" sz="1800" dirty="0" err="1"/>
              <a:t>langdurig</a:t>
            </a:r>
            <a:r>
              <a:rPr lang="en-US" sz="1800" dirty="0"/>
              <a:t> </a:t>
            </a:r>
            <a:r>
              <a:rPr lang="en-US" sz="1800" dirty="0" err="1"/>
              <a:t>gebruik</a:t>
            </a:r>
            <a:r>
              <a:rPr lang="en-US" sz="1800" dirty="0"/>
              <a:t> OAC </a:t>
            </a:r>
            <a:r>
              <a:rPr lang="en-US" sz="1800" dirty="0" err="1"/>
              <a:t>na</a:t>
            </a:r>
            <a:r>
              <a:rPr lang="en-US" sz="1800" dirty="0"/>
              <a:t> 40e </a:t>
            </a:r>
            <a:r>
              <a:rPr lang="en-US" sz="1800" dirty="0" err="1"/>
              <a:t>levensjaar</a:t>
            </a:r>
            <a:r>
              <a:rPr lang="en-US" sz="1800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49039"/>
              </p:ext>
            </p:extLst>
          </p:nvPr>
        </p:nvGraphicFramePr>
        <p:xfrm>
          <a:off x="7062282" y="5466944"/>
          <a:ext cx="3472288" cy="11042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3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84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Positieve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familie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anamnese</a:t>
                      </a:r>
                      <a:endParaRPr lang="en-US" sz="2800" dirty="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RR 2.1 – 4.0</a:t>
                      </a:r>
                      <a:endParaRPr lang="pl-PL" sz="280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BRCA1/2 genmutatie</a:t>
                      </a:r>
                      <a:endParaRPr lang="en-US" sz="280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1200">
                          <a:effectLst/>
                        </a:rPr>
                        <a:t>RR &gt; 4.0</a:t>
                      </a:r>
                      <a:endParaRPr lang="mr-IN" sz="280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1200" dirty="0">
                          <a:effectLst/>
                        </a:rPr>
                        <a:t>BMI &gt; 30</a:t>
                      </a:r>
                      <a:endParaRPr lang="mr-IN" sz="2800" dirty="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RR 1.5 – 2.0</a:t>
                      </a:r>
                      <a:endParaRPr lang="pl-PL" sz="280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Leeftijd</a:t>
                      </a:r>
                      <a:r>
                        <a:rPr lang="en-US" sz="1200" dirty="0">
                          <a:effectLst/>
                        </a:rPr>
                        <a:t> &gt; 55 </a:t>
                      </a:r>
                      <a:r>
                        <a:rPr lang="en-US" sz="1200" dirty="0" err="1">
                          <a:effectLst/>
                        </a:rPr>
                        <a:t>jaar</a:t>
                      </a:r>
                      <a:endParaRPr lang="en-US" sz="2800" dirty="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RR 2.0</a:t>
                      </a:r>
                      <a:endParaRPr lang="pl-PL" sz="280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Alcohol 1-2 EH/dag</a:t>
                      </a:r>
                      <a:endParaRPr lang="en-US" sz="2800" dirty="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RR 1.2 – 1.5</a:t>
                      </a:r>
                      <a:endParaRPr lang="sk-SK" sz="2800" dirty="0">
                        <a:effectLst/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 marL="63881" marR="6388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0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Alternatieven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 err="1"/>
              <a:t>Leefstijlinterventie</a:t>
            </a:r>
            <a:r>
              <a:rPr lang="en-US" dirty="0"/>
              <a:t>: </a:t>
            </a:r>
            <a:r>
              <a:rPr lang="en-US" dirty="0" err="1"/>
              <a:t>beweging</a:t>
            </a:r>
            <a:r>
              <a:rPr lang="en-US" dirty="0"/>
              <a:t>, </a:t>
            </a:r>
            <a:r>
              <a:rPr lang="en-US" dirty="0" err="1"/>
              <a:t>voeding</a:t>
            </a:r>
            <a:r>
              <a:rPr lang="en-US" dirty="0"/>
              <a:t>, </a:t>
            </a:r>
            <a:r>
              <a:rPr lang="en-US" dirty="0" err="1"/>
              <a:t>gezond</a:t>
            </a:r>
            <a:r>
              <a:rPr lang="en-US" dirty="0"/>
              <a:t> </a:t>
            </a:r>
            <a:r>
              <a:rPr lang="en-US" dirty="0" err="1"/>
              <a:t>gewicht</a:t>
            </a:r>
            <a:r>
              <a:rPr lang="en-US" dirty="0"/>
              <a:t>, </a:t>
            </a:r>
            <a:r>
              <a:rPr lang="en-US" dirty="0" err="1"/>
              <a:t>stressreductie</a:t>
            </a:r>
            <a:r>
              <a:rPr lang="en-US" dirty="0"/>
              <a:t>, </a:t>
            </a:r>
            <a:r>
              <a:rPr lang="en-US" dirty="0" err="1"/>
              <a:t>slaapritme</a:t>
            </a:r>
            <a:r>
              <a:rPr lang="en-US" dirty="0"/>
              <a:t>, </a:t>
            </a:r>
            <a:r>
              <a:rPr lang="en-US" dirty="0" err="1"/>
              <a:t>beperken</a:t>
            </a:r>
            <a:r>
              <a:rPr lang="en-US" dirty="0"/>
              <a:t> alcohol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cafeine</a:t>
            </a:r>
            <a:r>
              <a:rPr lang="en-US" dirty="0"/>
              <a:t>, stop </a:t>
            </a:r>
            <a:r>
              <a:rPr lang="en-US" dirty="0" err="1"/>
              <a:t>roken</a:t>
            </a:r>
            <a:endParaRPr lang="en-US" dirty="0"/>
          </a:p>
          <a:p>
            <a:r>
              <a:rPr lang="en-US" dirty="0" err="1"/>
              <a:t>Acupunctuur</a:t>
            </a:r>
            <a:endParaRPr lang="en-US" dirty="0"/>
          </a:p>
          <a:p>
            <a:r>
              <a:rPr lang="en-US" dirty="0" err="1"/>
              <a:t>Cognitieve</a:t>
            </a:r>
            <a:r>
              <a:rPr lang="en-US" dirty="0"/>
              <a:t> </a:t>
            </a:r>
            <a:r>
              <a:rPr lang="en-US" dirty="0" err="1"/>
              <a:t>gedragstherapie</a:t>
            </a:r>
            <a:endParaRPr lang="en-US" dirty="0"/>
          </a:p>
          <a:p>
            <a:r>
              <a:rPr lang="en-US" dirty="0"/>
              <a:t>SSRI</a:t>
            </a:r>
          </a:p>
          <a:p>
            <a:r>
              <a:rPr lang="en-US" dirty="0"/>
              <a:t>Clonidine </a:t>
            </a:r>
          </a:p>
          <a:p>
            <a:pPr lvl="1"/>
            <a:r>
              <a:rPr lang="en-US" dirty="0"/>
              <a:t>1 dd 0,050-0,075 mg </a:t>
            </a:r>
            <a:r>
              <a:rPr lang="en-US" dirty="0" err="1"/>
              <a:t>a.n.</a:t>
            </a:r>
            <a:r>
              <a:rPr lang="en-US" dirty="0"/>
              <a:t> </a:t>
            </a:r>
            <a:r>
              <a:rPr lang="en-US" dirty="0" err="1"/>
              <a:t>Bewezen</a:t>
            </a:r>
            <a:r>
              <a:rPr lang="en-US" dirty="0"/>
              <a:t> minder </a:t>
            </a:r>
            <a:r>
              <a:rPr lang="en-US" dirty="0" err="1"/>
              <a:t>effectief</a:t>
            </a:r>
            <a:r>
              <a:rPr lang="en-US" dirty="0"/>
              <a:t> dan HST</a:t>
            </a:r>
          </a:p>
          <a:p>
            <a:r>
              <a:rPr lang="en-US" dirty="0" err="1"/>
              <a:t>Gabapentine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3dd 300mg: </a:t>
            </a:r>
            <a:r>
              <a:rPr lang="en-US" dirty="0" err="1"/>
              <a:t>effectief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vasomotore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,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bijwerkingen</a:t>
            </a:r>
            <a:endParaRPr lang="en-US" dirty="0"/>
          </a:p>
          <a:p>
            <a:r>
              <a:rPr lang="en-US" dirty="0" err="1"/>
              <a:t>Oxybutynine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3dd 2,5-5 mg, </a:t>
            </a:r>
            <a:r>
              <a:rPr lang="en-US" dirty="0" err="1"/>
              <a:t>bijwerkingen</a:t>
            </a:r>
            <a:r>
              <a:rPr lang="en-US" dirty="0"/>
              <a:t>: </a:t>
            </a:r>
            <a:r>
              <a:rPr lang="en-US" dirty="0" err="1"/>
              <a:t>droge</a:t>
            </a:r>
            <a:r>
              <a:rPr lang="en-US" dirty="0"/>
              <a:t> </a:t>
            </a:r>
            <a:r>
              <a:rPr lang="en-US" dirty="0" err="1"/>
              <a:t>mond</a:t>
            </a:r>
            <a:r>
              <a:rPr lang="en-US" dirty="0"/>
              <a:t>, </a:t>
            </a:r>
            <a:r>
              <a:rPr lang="en-US" dirty="0" err="1"/>
              <a:t>droge</a:t>
            </a:r>
            <a:r>
              <a:rPr lang="en-US" dirty="0"/>
              <a:t> </a:t>
            </a:r>
            <a:r>
              <a:rPr lang="en-US" dirty="0" err="1"/>
              <a:t>ogen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56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Veoza</a:t>
            </a:r>
            <a:r>
              <a:rPr lang="en-US" dirty="0"/>
              <a:t> - </a:t>
            </a:r>
            <a:r>
              <a:rPr lang="en-US" dirty="0" err="1"/>
              <a:t>Fezolinetant</a:t>
            </a:r>
            <a:r>
              <a:rPr lang="en-US" dirty="0"/>
              <a:t>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hormonale</a:t>
            </a:r>
            <a:r>
              <a:rPr lang="en-US" dirty="0"/>
              <a:t> </a:t>
            </a:r>
            <a:r>
              <a:rPr lang="en-US" dirty="0" err="1"/>
              <a:t>selectieve</a:t>
            </a:r>
            <a:r>
              <a:rPr lang="en-US" dirty="0"/>
              <a:t> </a:t>
            </a:r>
            <a:r>
              <a:rPr lang="en-US" dirty="0" err="1"/>
              <a:t>neurokinine</a:t>
            </a:r>
            <a:r>
              <a:rPr lang="en-US" dirty="0"/>
              <a:t> </a:t>
            </a:r>
            <a:r>
              <a:rPr lang="en-US" dirty="0" err="1"/>
              <a:t>receptorantagonist</a:t>
            </a:r>
            <a:endParaRPr lang="en-US" dirty="0"/>
          </a:p>
          <a:p>
            <a:r>
              <a:rPr lang="en-US" dirty="0" err="1"/>
              <a:t>Herstelt</a:t>
            </a:r>
            <a:r>
              <a:rPr lang="en-US" dirty="0"/>
              <a:t> </a:t>
            </a:r>
            <a:r>
              <a:rPr lang="en-US" dirty="0" err="1"/>
              <a:t>balans</a:t>
            </a:r>
            <a:r>
              <a:rPr lang="en-US" dirty="0"/>
              <a:t> in de </a:t>
            </a:r>
            <a:r>
              <a:rPr lang="en-US" dirty="0" err="1"/>
              <a:t>neuronale</a:t>
            </a:r>
            <a:r>
              <a:rPr lang="en-US" dirty="0"/>
              <a:t> </a:t>
            </a:r>
            <a:r>
              <a:rPr lang="en-US" dirty="0" err="1"/>
              <a:t>activiteit</a:t>
            </a:r>
            <a:r>
              <a:rPr lang="en-US" dirty="0"/>
              <a:t> in </a:t>
            </a:r>
            <a:r>
              <a:rPr lang="en-US" dirty="0" err="1"/>
              <a:t>thermoregulatiecentrum</a:t>
            </a:r>
            <a:endParaRPr lang="en-US" dirty="0"/>
          </a:p>
          <a:p>
            <a:r>
              <a:rPr lang="en-US" dirty="0"/>
              <a:t>Alleen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vasomotore</a:t>
            </a:r>
            <a:r>
              <a:rPr lang="en-US" dirty="0"/>
              <a:t> </a:t>
            </a:r>
            <a:r>
              <a:rPr lang="en-US" dirty="0" err="1"/>
              <a:t>symptomen</a:t>
            </a:r>
            <a:endParaRPr lang="en-US" dirty="0"/>
          </a:p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gelijktijdig</a:t>
            </a:r>
            <a:r>
              <a:rPr lang="en-US" dirty="0"/>
              <a:t> </a:t>
            </a:r>
            <a:r>
              <a:rPr lang="en-US" dirty="0" err="1"/>
              <a:t>gebruiken</a:t>
            </a:r>
            <a:r>
              <a:rPr lang="en-US" dirty="0"/>
              <a:t> met OAC of HST</a:t>
            </a:r>
          </a:p>
          <a:p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onderzoeken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 met </a:t>
            </a:r>
            <a:r>
              <a:rPr lang="en-US" dirty="0" err="1"/>
              <a:t>borstkanker</a:t>
            </a:r>
            <a:r>
              <a:rPr lang="en-US" dirty="0"/>
              <a:t> (in VG)</a:t>
            </a:r>
          </a:p>
          <a:p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termijn</a:t>
            </a:r>
            <a:r>
              <a:rPr lang="en-US" dirty="0"/>
              <a:t> </a:t>
            </a:r>
            <a:r>
              <a:rPr lang="en-US" dirty="0" err="1"/>
              <a:t>uitkomsten</a:t>
            </a:r>
          </a:p>
          <a:p>
            <a:r>
              <a:rPr lang="en-US" dirty="0"/>
              <a:t>Geen </a:t>
            </a:r>
            <a:r>
              <a:rPr lang="en-US" dirty="0" err="1"/>
              <a:t>vergoeding</a:t>
            </a:r>
            <a:r>
              <a:rPr lang="en-US" dirty="0"/>
              <a:t> – </a:t>
            </a:r>
            <a:r>
              <a:rPr lang="en-US" dirty="0" err="1"/>
              <a:t>kosten</a:t>
            </a:r>
            <a:r>
              <a:rPr lang="en-US" dirty="0"/>
              <a:t> +/- 60 euro per </a:t>
            </a:r>
            <a:r>
              <a:rPr lang="en-US" dirty="0" err="1"/>
              <a:t>maand</a:t>
            </a:r>
          </a:p>
        </p:txBody>
      </p:sp>
      <p:pic>
        <p:nvPicPr>
          <p:cNvPr id="4" name="Picture 3" descr="A box of pills on a white background&#10;&#10;Description automatically generated">
            <a:extLst>
              <a:ext uri="{FF2B5EF4-FFF2-40B4-BE49-F238E27FC236}">
                <a16:creationId xmlns:a16="http://schemas.microsoft.com/office/drawing/2014/main" id="{22450AFE-24B4-A054-A13B-D3A83CCAC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045" y="177476"/>
            <a:ext cx="28670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122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1424</Words>
  <Application>Microsoft Office PowerPoint</Application>
  <PresentationFormat>Breedbeeld</PresentationFormat>
  <Paragraphs>175</Paragraphs>
  <Slides>36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9" baseType="lpstr">
      <vt:lpstr>Arial</vt:lpstr>
      <vt:lpstr>Trebuchet MS</vt:lpstr>
      <vt:lpstr>Berlin</vt:lpstr>
      <vt:lpstr>Pearls for the girls</vt:lpstr>
      <vt:lpstr>Wie van jullie schrijft HST voor?   Wie van jullie verwijst vrijwel (altijd) naar de menopauze poli?</vt:lpstr>
      <vt:lpstr>Casus 1</vt:lpstr>
      <vt:lpstr>PowerPoint-presentatie</vt:lpstr>
      <vt:lpstr>Voorlichting</vt:lpstr>
      <vt:lpstr>PowerPoint-presentatie</vt:lpstr>
      <vt:lpstr>Hormoontherapie? Krijg je daar geen borstkanker van?</vt:lpstr>
      <vt:lpstr>Alternatieven?</vt:lpstr>
      <vt:lpstr>Veoza - Fezolinetant </vt:lpstr>
      <vt:lpstr>PowerPoint-presentatie</vt:lpstr>
      <vt:lpstr>Wat schrijf je voor?</vt:lpstr>
      <vt:lpstr>Richtlijnendatabase &gt; Management rondom menopauze</vt:lpstr>
      <vt:lpstr>Welk oestrogeen?</vt:lpstr>
      <vt:lpstr>Welke progestagenen?</vt:lpstr>
      <vt:lpstr>Bioidentiek?</vt:lpstr>
      <vt:lpstr>Casus 2</vt:lpstr>
      <vt:lpstr>Vooral of alleen maar atypische klachten</vt:lpstr>
      <vt:lpstr>Casus 3</vt:lpstr>
      <vt:lpstr>Casus 3</vt:lpstr>
      <vt:lpstr>Casus 3</vt:lpstr>
      <vt:lpstr>Casus 3</vt:lpstr>
      <vt:lpstr>Casus 3</vt:lpstr>
      <vt:lpstr>Cardiovasculair belast</vt:lpstr>
      <vt:lpstr>Cardiovasculair belast</vt:lpstr>
      <vt:lpstr>Trombose in voorgeschiedenis</vt:lpstr>
      <vt:lpstr>Borstkanker in voorgeschiedenis</vt:lpstr>
      <vt:lpstr>Controles bij HST</vt:lpstr>
      <vt:lpstr>Wanneer stoppen?</vt:lpstr>
      <vt:lpstr>Wie van jullie gaat nu HRT voorschrijven?</vt:lpstr>
      <vt:lpstr>“Bloedonderzoek (FSH/E2) is nuttig bij overgangsklachten” </vt:lpstr>
      <vt:lpstr>“Overgangsklachten kunnen al ontstaan voor de menopauze” </vt:lpstr>
      <vt:lpstr>“Met de huidige medicatie hoger borstkankerrisico bij gebruik volgens richtlijn”</vt:lpstr>
      <vt:lpstr>“Bij problemen met plaklaag is transdermale toepassing niet mogelijk” </vt:lpstr>
      <vt:lpstr>“Facebookgroepen adviseren steeds hogere doseringen oestrogeen;  moet je hierin meegaan?”</vt:lpstr>
      <vt:lpstr>“Vrouwen die in het verleden zwangerschapshypertensie en diabetes hebben gehad hebben een hoger risico op HVZ en DM in de (post) menopauze”</vt:lpstr>
      <vt:lpstr>“Vrouwen zonder risicofactoren kunnen door eerste lijnsverpleegkundig overgangsconsulente en de huisarts behandeld worden”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Pearls for the girls</dc:title>
  <dc:creator>Microsoft Office User</dc:creator>
  <cp:lastModifiedBy>Overbeek, Annelies</cp:lastModifiedBy>
  <cp:revision>75</cp:revision>
  <dcterms:created xsi:type="dcterms:W3CDTF">2023-10-11T08:49:08Z</dcterms:created>
  <dcterms:modified xsi:type="dcterms:W3CDTF">2024-10-17T16:52:35Z</dcterms:modified>
</cp:coreProperties>
</file>