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</p:sldMasterIdLst>
  <p:notesMasterIdLst>
    <p:notesMasterId r:id="rId62"/>
  </p:notesMasterIdLst>
  <p:sldIdLst>
    <p:sldId id="285" r:id="rId5"/>
    <p:sldId id="399" r:id="rId6"/>
    <p:sldId id="400" r:id="rId7"/>
    <p:sldId id="417" r:id="rId8"/>
    <p:sldId id="446" r:id="rId9"/>
    <p:sldId id="445" r:id="rId10"/>
    <p:sldId id="436" r:id="rId11"/>
    <p:sldId id="444" r:id="rId12"/>
    <p:sldId id="469" r:id="rId13"/>
    <p:sldId id="397" r:id="rId14"/>
    <p:sldId id="470" r:id="rId15"/>
    <p:sldId id="385" r:id="rId16"/>
    <p:sldId id="387" r:id="rId17"/>
    <p:sldId id="391" r:id="rId18"/>
    <p:sldId id="471" r:id="rId19"/>
    <p:sldId id="401" r:id="rId20"/>
    <p:sldId id="447" r:id="rId21"/>
    <p:sldId id="448" r:id="rId22"/>
    <p:sldId id="300" r:id="rId23"/>
    <p:sldId id="449" r:id="rId24"/>
    <p:sldId id="403" r:id="rId25"/>
    <p:sldId id="450" r:id="rId26"/>
    <p:sldId id="451" r:id="rId27"/>
    <p:sldId id="475" r:id="rId28"/>
    <p:sldId id="476" r:id="rId29"/>
    <p:sldId id="474" r:id="rId30"/>
    <p:sldId id="404" r:id="rId31"/>
    <p:sldId id="457" r:id="rId32"/>
    <p:sldId id="452" r:id="rId33"/>
    <p:sldId id="412" r:id="rId34"/>
    <p:sldId id="453" r:id="rId35"/>
    <p:sldId id="454" r:id="rId36"/>
    <p:sldId id="455" r:id="rId37"/>
    <p:sldId id="477" r:id="rId38"/>
    <p:sldId id="458" r:id="rId39"/>
    <p:sldId id="473" r:id="rId40"/>
    <p:sldId id="441" r:id="rId41"/>
    <p:sldId id="459" r:id="rId42"/>
    <p:sldId id="460" r:id="rId43"/>
    <p:sldId id="461" r:id="rId44"/>
    <p:sldId id="442" r:id="rId45"/>
    <p:sldId id="462" r:id="rId46"/>
    <p:sldId id="443" r:id="rId47"/>
    <p:sldId id="402" r:id="rId48"/>
    <p:sldId id="463" r:id="rId49"/>
    <p:sldId id="464" r:id="rId50"/>
    <p:sldId id="465" r:id="rId51"/>
    <p:sldId id="466" r:id="rId52"/>
    <p:sldId id="467" r:id="rId53"/>
    <p:sldId id="468" r:id="rId54"/>
    <p:sldId id="434" r:id="rId55"/>
    <p:sldId id="426" r:id="rId56"/>
    <p:sldId id="396" r:id="rId57"/>
    <p:sldId id="286" r:id="rId58"/>
    <p:sldId id="312" r:id="rId59"/>
    <p:sldId id="313" r:id="rId60"/>
    <p:sldId id="334" r:id="rId61"/>
  </p:sldIdLst>
  <p:sldSz cx="9144000" cy="5715000" type="screen16x10"/>
  <p:notesSz cx="6858000" cy="9144000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C019B4-D176-0D68-B010-E9A4A4787B66}" v="44" dt="2024-10-17T07:18:51.220"/>
    <p1510:client id="{0F3F9E6B-3D9D-5C8A-D1B4-B0195549A7C5}" v="329" dt="2024-10-16T20:11:30.557"/>
    <p1510:client id="{68228BF4-3C8C-33AF-C4FF-42AAF7771179}" v="3" dt="2024-10-17T11:31:40.291"/>
    <p1510:client id="{6A164ADF-75C9-A46C-6857-212C78967217}" v="285" dt="2024-10-16T18:55:20.775"/>
    <p1510:client id="{98DF0904-3A60-AB4C-E651-F2728EBEE003}" v="502" dt="2024-10-16T19:47:19.659"/>
    <p1510:client id="{DC25B8A2-A33D-0048-EA2B-1100B8B98F99}" v="83" dt="2024-10-16T18:36:42.5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 varScale="1">
        <p:scale>
          <a:sx n="129" d="100"/>
          <a:sy n="129" d="100"/>
        </p:scale>
        <p:origin x="1104" y="11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sman, Anne" userId="S::1019521@nwz.nl::7456cb24-a7b2-4c4a-ae2a-8d28fc91fa17" providerId="AD" clId="Web-{0F3F9E6B-3D9D-5C8A-D1B4-B0195549A7C5}"/>
    <pc:docChg chg="addSld modSld">
      <pc:chgData name="Bosman, Anne" userId="S::1019521@nwz.nl::7456cb24-a7b2-4c4a-ae2a-8d28fc91fa17" providerId="AD" clId="Web-{0F3F9E6B-3D9D-5C8A-D1B4-B0195549A7C5}" dt="2024-10-16T20:11:30.557" v="312" actId="20577"/>
      <pc:docMkLst>
        <pc:docMk/>
      </pc:docMkLst>
      <pc:sldChg chg="modSp">
        <pc:chgData name="Bosman, Anne" userId="S::1019521@nwz.nl::7456cb24-a7b2-4c4a-ae2a-8d28fc91fa17" providerId="AD" clId="Web-{0F3F9E6B-3D9D-5C8A-D1B4-B0195549A7C5}" dt="2024-10-16T20:10:18.363" v="294" actId="1076"/>
        <pc:sldMkLst>
          <pc:docMk/>
          <pc:sldMk cId="48511716" sldId="403"/>
        </pc:sldMkLst>
        <pc:picChg chg="mod">
          <ac:chgData name="Bosman, Anne" userId="S::1019521@nwz.nl::7456cb24-a7b2-4c4a-ae2a-8d28fc91fa17" providerId="AD" clId="Web-{0F3F9E6B-3D9D-5C8A-D1B4-B0195549A7C5}" dt="2024-10-16T20:10:18.363" v="294" actId="1076"/>
          <ac:picMkLst>
            <pc:docMk/>
            <pc:sldMk cId="48511716" sldId="403"/>
            <ac:picMk id="11" creationId="{36138A97-0B9F-B46C-56F5-ACF112A57941}"/>
          </ac:picMkLst>
        </pc:picChg>
      </pc:sldChg>
      <pc:sldChg chg="addSp modSp">
        <pc:chgData name="Bosman, Anne" userId="S::1019521@nwz.nl::7456cb24-a7b2-4c4a-ae2a-8d28fc91fa17" providerId="AD" clId="Web-{0F3F9E6B-3D9D-5C8A-D1B4-B0195549A7C5}" dt="2024-10-16T20:05:08.835" v="291" actId="20577"/>
        <pc:sldMkLst>
          <pc:docMk/>
          <pc:sldMk cId="580210197" sldId="474"/>
        </pc:sldMkLst>
        <pc:spChg chg="mod">
          <ac:chgData name="Bosman, Anne" userId="S::1019521@nwz.nl::7456cb24-a7b2-4c4a-ae2a-8d28fc91fa17" providerId="AD" clId="Web-{0F3F9E6B-3D9D-5C8A-D1B4-B0195549A7C5}" dt="2024-10-16T20:03:03.377" v="226" actId="20577"/>
          <ac:spMkLst>
            <pc:docMk/>
            <pc:sldMk cId="580210197" sldId="474"/>
            <ac:spMk id="2" creationId="{2A4105B0-58CB-C5E7-81D3-E86913D8268D}"/>
          </ac:spMkLst>
        </pc:spChg>
        <pc:spChg chg="mod">
          <ac:chgData name="Bosman, Anne" userId="S::1019521@nwz.nl::7456cb24-a7b2-4c4a-ae2a-8d28fc91fa17" providerId="AD" clId="Web-{0F3F9E6B-3D9D-5C8A-D1B4-B0195549A7C5}" dt="2024-10-16T20:05:08.835" v="291" actId="20577"/>
          <ac:spMkLst>
            <pc:docMk/>
            <pc:sldMk cId="580210197" sldId="474"/>
            <ac:spMk id="3" creationId="{105393D3-AE4E-4D5A-2F27-815E1401D02C}"/>
          </ac:spMkLst>
        </pc:spChg>
        <pc:picChg chg="add mod">
          <ac:chgData name="Bosman, Anne" userId="S::1019521@nwz.nl::7456cb24-a7b2-4c4a-ae2a-8d28fc91fa17" providerId="AD" clId="Web-{0F3F9E6B-3D9D-5C8A-D1B4-B0195549A7C5}" dt="2024-10-16T19:51:20.521" v="25" actId="1076"/>
          <ac:picMkLst>
            <pc:docMk/>
            <pc:sldMk cId="580210197" sldId="474"/>
            <ac:picMk id="4" creationId="{EE0D57CC-3FE7-5F0B-198E-C95003DAB4E1}"/>
          </ac:picMkLst>
        </pc:picChg>
      </pc:sldChg>
      <pc:sldChg chg="modSp new">
        <pc:chgData name="Bosman, Anne" userId="S::1019521@nwz.nl::7456cb24-a7b2-4c4a-ae2a-8d28fc91fa17" providerId="AD" clId="Web-{0F3F9E6B-3D9D-5C8A-D1B4-B0195549A7C5}" dt="2024-10-16T19:57:02.972" v="136" actId="20577"/>
        <pc:sldMkLst>
          <pc:docMk/>
          <pc:sldMk cId="3885557349" sldId="475"/>
        </pc:sldMkLst>
        <pc:spChg chg="mod">
          <ac:chgData name="Bosman, Anne" userId="S::1019521@nwz.nl::7456cb24-a7b2-4c4a-ae2a-8d28fc91fa17" providerId="AD" clId="Web-{0F3F9E6B-3D9D-5C8A-D1B4-B0195549A7C5}" dt="2024-10-16T19:51:53.741" v="33" actId="20577"/>
          <ac:spMkLst>
            <pc:docMk/>
            <pc:sldMk cId="3885557349" sldId="475"/>
            <ac:spMk id="2" creationId="{B9DB226F-9AAF-65A4-930D-7EE72E1F24C3}"/>
          </ac:spMkLst>
        </pc:spChg>
        <pc:spChg chg="mod">
          <ac:chgData name="Bosman, Anne" userId="S::1019521@nwz.nl::7456cb24-a7b2-4c4a-ae2a-8d28fc91fa17" providerId="AD" clId="Web-{0F3F9E6B-3D9D-5C8A-D1B4-B0195549A7C5}" dt="2024-10-16T19:57:02.972" v="136" actId="20577"/>
          <ac:spMkLst>
            <pc:docMk/>
            <pc:sldMk cId="3885557349" sldId="475"/>
            <ac:spMk id="3" creationId="{306C613F-9909-FB03-43AB-59091F5C4D9D}"/>
          </ac:spMkLst>
        </pc:spChg>
      </pc:sldChg>
      <pc:sldChg chg="addSp modSp new">
        <pc:chgData name="Bosman, Anne" userId="S::1019521@nwz.nl::7456cb24-a7b2-4c4a-ae2a-8d28fc91fa17" providerId="AD" clId="Web-{0F3F9E6B-3D9D-5C8A-D1B4-B0195549A7C5}" dt="2024-10-16T20:11:30.557" v="312" actId="20577"/>
        <pc:sldMkLst>
          <pc:docMk/>
          <pc:sldMk cId="4013521187" sldId="476"/>
        </pc:sldMkLst>
        <pc:spChg chg="mod">
          <ac:chgData name="Bosman, Anne" userId="S::1019521@nwz.nl::7456cb24-a7b2-4c4a-ae2a-8d28fc91fa17" providerId="AD" clId="Web-{0F3F9E6B-3D9D-5C8A-D1B4-B0195549A7C5}" dt="2024-10-16T19:57:20.723" v="139" actId="20577"/>
          <ac:spMkLst>
            <pc:docMk/>
            <pc:sldMk cId="4013521187" sldId="476"/>
            <ac:spMk id="2" creationId="{B58CEB72-CD7D-2216-C51B-68B3FDA2F14F}"/>
          </ac:spMkLst>
        </pc:spChg>
        <pc:spChg chg="mod">
          <ac:chgData name="Bosman, Anne" userId="S::1019521@nwz.nl::7456cb24-a7b2-4c4a-ae2a-8d28fc91fa17" providerId="AD" clId="Web-{0F3F9E6B-3D9D-5C8A-D1B4-B0195549A7C5}" dt="2024-10-16T20:11:30.557" v="312" actId="20577"/>
          <ac:spMkLst>
            <pc:docMk/>
            <pc:sldMk cId="4013521187" sldId="476"/>
            <ac:spMk id="3" creationId="{B84318B8-7663-505C-E2A2-44DEB4D628C1}"/>
          </ac:spMkLst>
        </pc:spChg>
        <pc:picChg chg="add mod">
          <ac:chgData name="Bosman, Anne" userId="S::1019521@nwz.nl::7456cb24-a7b2-4c4a-ae2a-8d28fc91fa17" providerId="AD" clId="Web-{0F3F9E6B-3D9D-5C8A-D1B4-B0195549A7C5}" dt="2024-10-16T20:01:52.921" v="171" actId="1076"/>
          <ac:picMkLst>
            <pc:docMk/>
            <pc:sldMk cId="4013521187" sldId="476"/>
            <ac:picMk id="4" creationId="{F430C452-9BAA-FFD6-023C-F49BAAA87F07}"/>
          </ac:picMkLst>
        </pc:picChg>
        <pc:picChg chg="add mod">
          <ac:chgData name="Bosman, Anne" userId="S::1019521@nwz.nl::7456cb24-a7b2-4c4a-ae2a-8d28fc91fa17" providerId="AD" clId="Web-{0F3F9E6B-3D9D-5C8A-D1B4-B0195549A7C5}" dt="2024-10-16T20:01:55.562" v="172" actId="1076"/>
          <ac:picMkLst>
            <pc:docMk/>
            <pc:sldMk cId="4013521187" sldId="476"/>
            <ac:picMk id="5" creationId="{1AD07623-BAF9-91B0-825F-0A64AA311E81}"/>
          </ac:picMkLst>
        </pc:picChg>
      </pc:sldChg>
    </pc:docChg>
  </pc:docChgLst>
  <pc:docChgLst>
    <pc:chgData name="Gooiker, Gea" userId="S::1014067@nwz.nl::0d219116-6cad-4660-9214-71c2912c0a76" providerId="AD" clId="Web-{04C019B4-D176-0D68-B010-E9A4A4787B66}"/>
    <pc:docChg chg="addSld delSld modSld sldOrd">
      <pc:chgData name="Gooiker, Gea" userId="S::1014067@nwz.nl::0d219116-6cad-4660-9214-71c2912c0a76" providerId="AD" clId="Web-{04C019B4-D176-0D68-B010-E9A4A4787B66}" dt="2024-10-17T07:18:49.658" v="41" actId="20577"/>
      <pc:docMkLst>
        <pc:docMk/>
      </pc:docMkLst>
      <pc:sldChg chg="ord">
        <pc:chgData name="Gooiker, Gea" userId="S::1014067@nwz.nl::0d219116-6cad-4660-9214-71c2912c0a76" providerId="AD" clId="Web-{04C019B4-D176-0D68-B010-E9A4A4787B66}" dt="2024-10-17T07:00:38.134" v="1"/>
        <pc:sldMkLst>
          <pc:docMk/>
          <pc:sldMk cId="2785448515" sldId="300"/>
        </pc:sldMkLst>
      </pc:sldChg>
      <pc:sldChg chg="delSp delAnim">
        <pc:chgData name="Gooiker, Gea" userId="S::1014067@nwz.nl::0d219116-6cad-4660-9214-71c2912c0a76" providerId="AD" clId="Web-{04C019B4-D176-0D68-B010-E9A4A4787B66}" dt="2024-10-17T07:01:25.635" v="2"/>
        <pc:sldMkLst>
          <pc:docMk/>
          <pc:sldMk cId="48511716" sldId="403"/>
        </pc:sldMkLst>
        <pc:picChg chg="del">
          <ac:chgData name="Gooiker, Gea" userId="S::1014067@nwz.nl::0d219116-6cad-4660-9214-71c2912c0a76" providerId="AD" clId="Web-{04C019B4-D176-0D68-B010-E9A4A4787B66}" dt="2024-10-17T07:01:25.635" v="2"/>
          <ac:picMkLst>
            <pc:docMk/>
            <pc:sldMk cId="48511716" sldId="403"/>
            <ac:picMk id="11" creationId="{36138A97-0B9F-B46C-56F5-ACF112A57941}"/>
          </ac:picMkLst>
        </pc:picChg>
      </pc:sldChg>
      <pc:sldChg chg="addSp modSp">
        <pc:chgData name="Gooiker, Gea" userId="S::1014067@nwz.nl::0d219116-6cad-4660-9214-71c2912c0a76" providerId="AD" clId="Web-{04C019B4-D176-0D68-B010-E9A4A4787B66}" dt="2024-10-17T07:01:42.308" v="4" actId="1076"/>
        <pc:sldMkLst>
          <pc:docMk/>
          <pc:sldMk cId="591766978" sldId="451"/>
        </pc:sldMkLst>
        <pc:picChg chg="add mod">
          <ac:chgData name="Gooiker, Gea" userId="S::1014067@nwz.nl::0d219116-6cad-4660-9214-71c2912c0a76" providerId="AD" clId="Web-{04C019B4-D176-0D68-B010-E9A4A4787B66}" dt="2024-10-17T07:01:42.308" v="4" actId="1076"/>
          <ac:picMkLst>
            <pc:docMk/>
            <pc:sldMk cId="591766978" sldId="451"/>
            <ac:picMk id="5" creationId="{F7ACFB93-4D67-48C1-2E2F-97D111B803ED}"/>
          </ac:picMkLst>
        </pc:picChg>
      </pc:sldChg>
      <pc:sldChg chg="del">
        <pc:chgData name="Gooiker, Gea" userId="S::1014067@nwz.nl::0d219116-6cad-4660-9214-71c2912c0a76" providerId="AD" clId="Web-{04C019B4-D176-0D68-B010-E9A4A4787B66}" dt="2024-10-17T07:15:31.919" v="5"/>
        <pc:sldMkLst>
          <pc:docMk/>
          <pc:sldMk cId="3709753700" sldId="456"/>
        </pc:sldMkLst>
      </pc:sldChg>
      <pc:sldChg chg="del">
        <pc:chgData name="Gooiker, Gea" userId="S::1014067@nwz.nl::0d219116-6cad-4660-9214-71c2912c0a76" providerId="AD" clId="Web-{04C019B4-D176-0D68-B010-E9A4A4787B66}" dt="2024-10-17T07:00:14.493" v="0"/>
        <pc:sldMkLst>
          <pc:docMk/>
          <pc:sldMk cId="1071850504" sldId="472"/>
        </pc:sldMkLst>
      </pc:sldChg>
      <pc:sldChg chg="addSp delSp modSp new">
        <pc:chgData name="Gooiker, Gea" userId="S::1014067@nwz.nl::0d219116-6cad-4660-9214-71c2912c0a76" providerId="AD" clId="Web-{04C019B4-D176-0D68-B010-E9A4A4787B66}" dt="2024-10-17T07:18:49.658" v="41" actId="20577"/>
        <pc:sldMkLst>
          <pc:docMk/>
          <pc:sldMk cId="99065373" sldId="477"/>
        </pc:sldMkLst>
        <pc:spChg chg="mod">
          <ac:chgData name="Gooiker, Gea" userId="S::1014067@nwz.nl::0d219116-6cad-4660-9214-71c2912c0a76" providerId="AD" clId="Web-{04C019B4-D176-0D68-B010-E9A4A4787B66}" dt="2024-10-17T07:18:49.658" v="41" actId="20577"/>
          <ac:spMkLst>
            <pc:docMk/>
            <pc:sldMk cId="99065373" sldId="477"/>
            <ac:spMk id="2" creationId="{EB985AF7-1B4B-969A-AC88-2023FA198753}"/>
          </ac:spMkLst>
        </pc:spChg>
        <pc:spChg chg="del mod">
          <ac:chgData name="Gooiker, Gea" userId="S::1014067@nwz.nl::0d219116-6cad-4660-9214-71c2912c0a76" providerId="AD" clId="Web-{04C019B4-D176-0D68-B010-E9A4A4787B66}" dt="2024-10-17T07:18:21.470" v="31"/>
          <ac:spMkLst>
            <pc:docMk/>
            <pc:sldMk cId="99065373" sldId="477"/>
            <ac:spMk id="3" creationId="{DCA07196-5289-B920-8FE8-D75CA271D262}"/>
          </ac:spMkLst>
        </pc:spChg>
        <pc:picChg chg="add mod ord">
          <ac:chgData name="Gooiker, Gea" userId="S::1014067@nwz.nl::0d219116-6cad-4660-9214-71c2912c0a76" providerId="AD" clId="Web-{04C019B4-D176-0D68-B010-E9A4A4787B66}" dt="2024-10-17T07:18:21.470" v="31"/>
          <ac:picMkLst>
            <pc:docMk/>
            <pc:sldMk cId="99065373" sldId="477"/>
            <ac:picMk id="4" creationId="{0F8B621D-091C-0537-1604-DCAC6A24142A}"/>
          </ac:picMkLst>
        </pc:picChg>
      </pc:sldChg>
    </pc:docChg>
  </pc:docChgLst>
  <pc:docChgLst>
    <pc:chgData name="Bosman, Anne" userId="S::1019521@nwz.nl::7456cb24-a7b2-4c4a-ae2a-8d28fc91fa17" providerId="AD" clId="Web-{6A164ADF-75C9-A46C-6857-212C78967217}"/>
    <pc:docChg chg="delSld modSld">
      <pc:chgData name="Bosman, Anne" userId="S::1019521@nwz.nl::7456cb24-a7b2-4c4a-ae2a-8d28fc91fa17" providerId="AD" clId="Web-{6A164ADF-75C9-A46C-6857-212C78967217}" dt="2024-10-16T18:55:20.775" v="636"/>
      <pc:docMkLst>
        <pc:docMk/>
      </pc:docMkLst>
      <pc:sldChg chg="addSp delSp modSp modNotes">
        <pc:chgData name="Bosman, Anne" userId="S::1019521@nwz.nl::7456cb24-a7b2-4c4a-ae2a-8d28fc91fa17" providerId="AD" clId="Web-{6A164ADF-75C9-A46C-6857-212C78967217}" dt="2024-10-16T18:42:14.124" v="124"/>
        <pc:sldMkLst>
          <pc:docMk/>
          <pc:sldMk cId="4097042825" sldId="385"/>
        </pc:sldMkLst>
        <pc:spChg chg="add del mod">
          <ac:chgData name="Bosman, Anne" userId="S::1019521@nwz.nl::7456cb24-a7b2-4c4a-ae2a-8d28fc91fa17" providerId="AD" clId="Web-{6A164ADF-75C9-A46C-6857-212C78967217}" dt="2024-10-16T18:38:50.804" v="9"/>
          <ac:spMkLst>
            <pc:docMk/>
            <pc:sldMk cId="4097042825" sldId="385"/>
            <ac:spMk id="2" creationId="{D1DEF2A3-D8C3-52A1-5B59-61817846606A}"/>
          </ac:spMkLst>
        </pc:spChg>
        <pc:spChg chg="add mod">
          <ac:chgData name="Bosman, Anne" userId="S::1019521@nwz.nl::7456cb24-a7b2-4c4a-ae2a-8d28fc91fa17" providerId="AD" clId="Web-{6A164ADF-75C9-A46C-6857-212C78967217}" dt="2024-10-16T18:39:49.744" v="112" actId="20577"/>
          <ac:spMkLst>
            <pc:docMk/>
            <pc:sldMk cId="4097042825" sldId="385"/>
            <ac:spMk id="3" creationId="{5E99A121-3CA5-87E0-1B4E-D0DF9734CF8F}"/>
          </ac:spMkLst>
        </pc:spChg>
        <pc:picChg chg="mod">
          <ac:chgData name="Bosman, Anne" userId="S::1019521@nwz.nl::7456cb24-a7b2-4c4a-ae2a-8d28fc91fa17" providerId="AD" clId="Web-{6A164ADF-75C9-A46C-6857-212C78967217}" dt="2024-10-16T18:38:27.772" v="4" actId="1076"/>
          <ac:picMkLst>
            <pc:docMk/>
            <pc:sldMk cId="4097042825" sldId="385"/>
            <ac:picMk id="5" creationId="{FC9B3870-9BA4-843C-A12F-EA9FD7928A31}"/>
          </ac:picMkLst>
        </pc:picChg>
      </pc:sldChg>
      <pc:sldChg chg="addSp delSp modSp addAnim delAnim modNotes">
        <pc:chgData name="Bosman, Anne" userId="S::1019521@nwz.nl::7456cb24-a7b2-4c4a-ae2a-8d28fc91fa17" providerId="AD" clId="Web-{6A164ADF-75C9-A46C-6857-212C78967217}" dt="2024-10-16T18:55:16.244" v="635"/>
        <pc:sldMkLst>
          <pc:docMk/>
          <pc:sldMk cId="714689368" sldId="387"/>
        </pc:sldMkLst>
        <pc:spChg chg="mod">
          <ac:chgData name="Bosman, Anne" userId="S::1019521@nwz.nl::7456cb24-a7b2-4c4a-ae2a-8d28fc91fa17" providerId="AD" clId="Web-{6A164ADF-75C9-A46C-6857-212C78967217}" dt="2024-10-16T18:40:25.182" v="118" actId="20577"/>
          <ac:spMkLst>
            <pc:docMk/>
            <pc:sldMk cId="714689368" sldId="387"/>
            <ac:spMk id="3" creationId="{2FF4B382-9E5F-4437-39C4-88270440CCE7}"/>
          </ac:spMkLst>
        </pc:spChg>
        <pc:picChg chg="mod">
          <ac:chgData name="Bosman, Anne" userId="S::1019521@nwz.nl::7456cb24-a7b2-4c4a-ae2a-8d28fc91fa17" providerId="AD" clId="Web-{6A164ADF-75C9-A46C-6857-212C78967217}" dt="2024-10-16T18:41:40.685" v="122" actId="1076"/>
          <ac:picMkLst>
            <pc:docMk/>
            <pc:sldMk cId="714689368" sldId="387"/>
            <ac:picMk id="4" creationId="{AC2110C5-CFCF-250C-B4C8-4AFF70F24530}"/>
          </ac:picMkLst>
        </pc:picChg>
        <pc:picChg chg="add del mod">
          <ac:chgData name="Bosman, Anne" userId="S::1019521@nwz.nl::7456cb24-a7b2-4c4a-ae2a-8d28fc91fa17" providerId="AD" clId="Web-{6A164ADF-75C9-A46C-6857-212C78967217}" dt="2024-10-16T18:54:00.257" v="624"/>
          <ac:picMkLst>
            <pc:docMk/>
            <pc:sldMk cId="714689368" sldId="387"/>
            <ac:picMk id="6" creationId="{EF0D2E9E-E054-9C77-C211-8D57ED095392}"/>
          </ac:picMkLst>
        </pc:picChg>
        <pc:picChg chg="add del mod">
          <ac:chgData name="Bosman, Anne" userId="S::1019521@nwz.nl::7456cb24-a7b2-4c4a-ae2a-8d28fc91fa17" providerId="AD" clId="Web-{6A164ADF-75C9-A46C-6857-212C78967217}" dt="2024-10-16T18:54:29.852" v="627"/>
          <ac:picMkLst>
            <pc:docMk/>
            <pc:sldMk cId="714689368" sldId="387"/>
            <ac:picMk id="7" creationId="{286D41B0-719F-F938-41D7-C485CF14BD9E}"/>
          </ac:picMkLst>
        </pc:picChg>
        <pc:picChg chg="add mod">
          <ac:chgData name="Bosman, Anne" userId="S::1019521@nwz.nl::7456cb24-a7b2-4c4a-ae2a-8d28fc91fa17" providerId="AD" clId="Web-{6A164ADF-75C9-A46C-6857-212C78967217}" dt="2024-10-16T18:54:54.712" v="630" actId="1076"/>
          <ac:picMkLst>
            <pc:docMk/>
            <pc:sldMk cId="714689368" sldId="387"/>
            <ac:picMk id="9" creationId="{9D4F6365-E8D3-8998-FA50-DAF6A9C24C19}"/>
          </ac:picMkLst>
        </pc:picChg>
        <pc:picChg chg="add mod">
          <ac:chgData name="Bosman, Anne" userId="S::1019521@nwz.nl::7456cb24-a7b2-4c4a-ae2a-8d28fc91fa17" providerId="AD" clId="Web-{6A164ADF-75C9-A46C-6857-212C78967217}" dt="2024-10-16T18:55:14.431" v="634" actId="1076"/>
          <ac:picMkLst>
            <pc:docMk/>
            <pc:sldMk cId="714689368" sldId="387"/>
            <ac:picMk id="11" creationId="{FC435D16-73E7-573B-0D64-E39C3E741FB8}"/>
          </ac:picMkLst>
        </pc:picChg>
      </pc:sldChg>
      <pc:sldChg chg="del">
        <pc:chgData name="Bosman, Anne" userId="S::1019521@nwz.nl::7456cb24-a7b2-4c4a-ae2a-8d28fc91fa17" providerId="AD" clId="Web-{6A164ADF-75C9-A46C-6857-212C78967217}" dt="2024-10-16T18:46:40.086" v="389"/>
        <pc:sldMkLst>
          <pc:docMk/>
          <pc:sldMk cId="174253555" sldId="388"/>
        </pc:sldMkLst>
      </pc:sldChg>
      <pc:sldChg chg="del">
        <pc:chgData name="Bosman, Anne" userId="S::1019521@nwz.nl::7456cb24-a7b2-4c4a-ae2a-8d28fc91fa17" providerId="AD" clId="Web-{6A164ADF-75C9-A46C-6857-212C78967217}" dt="2024-10-16T18:48:54.090" v="539"/>
        <pc:sldMkLst>
          <pc:docMk/>
          <pc:sldMk cId="2199452587" sldId="389"/>
        </pc:sldMkLst>
      </pc:sldChg>
      <pc:sldChg chg="del">
        <pc:chgData name="Bosman, Anne" userId="S::1019521@nwz.nl::7456cb24-a7b2-4c4a-ae2a-8d28fc91fa17" providerId="AD" clId="Web-{6A164ADF-75C9-A46C-6857-212C78967217}" dt="2024-10-16T18:49:06.044" v="540"/>
        <pc:sldMkLst>
          <pc:docMk/>
          <pc:sldMk cId="2807330275" sldId="390"/>
        </pc:sldMkLst>
      </pc:sldChg>
      <pc:sldChg chg="modSp">
        <pc:chgData name="Bosman, Anne" userId="S::1019521@nwz.nl::7456cb24-a7b2-4c4a-ae2a-8d28fc91fa17" providerId="AD" clId="Web-{6A164ADF-75C9-A46C-6857-212C78967217}" dt="2024-10-16T18:51:14.908" v="608" actId="1076"/>
        <pc:sldMkLst>
          <pc:docMk/>
          <pc:sldMk cId="174593006" sldId="391"/>
        </pc:sldMkLst>
        <pc:spChg chg="mod">
          <ac:chgData name="Bosman, Anne" userId="S::1019521@nwz.nl::7456cb24-a7b2-4c4a-ae2a-8d28fc91fa17" providerId="AD" clId="Web-{6A164ADF-75C9-A46C-6857-212C78967217}" dt="2024-10-16T18:50:09.765" v="595" actId="20577"/>
          <ac:spMkLst>
            <pc:docMk/>
            <pc:sldMk cId="174593006" sldId="391"/>
            <ac:spMk id="2" creationId="{912BE506-CEF0-8556-B709-B8D962A3919F}"/>
          </ac:spMkLst>
        </pc:spChg>
        <pc:picChg chg="mod">
          <ac:chgData name="Bosman, Anne" userId="S::1019521@nwz.nl::7456cb24-a7b2-4c4a-ae2a-8d28fc91fa17" providerId="AD" clId="Web-{6A164ADF-75C9-A46C-6857-212C78967217}" dt="2024-10-16T18:50:56.423" v="603" actId="14100"/>
          <ac:picMkLst>
            <pc:docMk/>
            <pc:sldMk cId="174593006" sldId="391"/>
            <ac:picMk id="4" creationId="{DA30BE1E-0C6F-0607-2241-07417F688D69}"/>
          </ac:picMkLst>
        </pc:picChg>
        <pc:picChg chg="mod">
          <ac:chgData name="Bosman, Anne" userId="S::1019521@nwz.nl::7456cb24-a7b2-4c4a-ae2a-8d28fc91fa17" providerId="AD" clId="Web-{6A164ADF-75C9-A46C-6857-212C78967217}" dt="2024-10-16T18:50:48.735" v="601" actId="1076"/>
          <ac:picMkLst>
            <pc:docMk/>
            <pc:sldMk cId="174593006" sldId="391"/>
            <ac:picMk id="5" creationId="{5F12DFA4-2C2A-797F-64C5-A1A531EEFB6B}"/>
          </ac:picMkLst>
        </pc:picChg>
        <pc:picChg chg="mod">
          <ac:chgData name="Bosman, Anne" userId="S::1019521@nwz.nl::7456cb24-a7b2-4c4a-ae2a-8d28fc91fa17" providerId="AD" clId="Web-{6A164ADF-75C9-A46C-6857-212C78967217}" dt="2024-10-16T18:51:14.908" v="608" actId="1076"/>
          <ac:picMkLst>
            <pc:docMk/>
            <pc:sldMk cId="174593006" sldId="391"/>
            <ac:picMk id="6" creationId="{89611953-EF63-4814-16CF-9E70B092473F}"/>
          </ac:picMkLst>
        </pc:picChg>
        <pc:picChg chg="mod">
          <ac:chgData name="Bosman, Anne" userId="S::1019521@nwz.nl::7456cb24-a7b2-4c4a-ae2a-8d28fc91fa17" providerId="AD" clId="Web-{6A164ADF-75C9-A46C-6857-212C78967217}" dt="2024-10-16T18:51:12.595" v="607" actId="1076"/>
          <ac:picMkLst>
            <pc:docMk/>
            <pc:sldMk cId="174593006" sldId="391"/>
            <ac:picMk id="7" creationId="{B979D43C-D29F-7144-9A06-2201D85380D5}"/>
          </ac:picMkLst>
        </pc:picChg>
      </pc:sldChg>
      <pc:sldChg chg="modSp del">
        <pc:chgData name="Bosman, Anne" userId="S::1019521@nwz.nl::7456cb24-a7b2-4c4a-ae2a-8d28fc91fa17" providerId="AD" clId="Web-{6A164ADF-75C9-A46C-6857-212C78967217}" dt="2024-10-16T18:55:20.775" v="636"/>
        <pc:sldMkLst>
          <pc:docMk/>
          <pc:sldMk cId="3881580319" sldId="392"/>
        </pc:sldMkLst>
        <pc:picChg chg="mod">
          <ac:chgData name="Bosman, Anne" userId="S::1019521@nwz.nl::7456cb24-a7b2-4c4a-ae2a-8d28fc91fa17" providerId="AD" clId="Web-{6A164ADF-75C9-A46C-6857-212C78967217}" dt="2024-10-16T18:53:19.474" v="621" actId="1076"/>
          <ac:picMkLst>
            <pc:docMk/>
            <pc:sldMk cId="3881580319" sldId="392"/>
            <ac:picMk id="3" creationId="{EB578B64-D04E-58F0-73F3-2C1FEEAAA449}"/>
          </ac:picMkLst>
        </pc:picChg>
        <pc:picChg chg="mod">
          <ac:chgData name="Bosman, Anne" userId="S::1019521@nwz.nl::7456cb24-a7b2-4c4a-ae2a-8d28fc91fa17" providerId="AD" clId="Web-{6A164ADF-75C9-A46C-6857-212C78967217}" dt="2024-10-16T18:53:15.506" v="620" actId="1076"/>
          <ac:picMkLst>
            <pc:docMk/>
            <pc:sldMk cId="3881580319" sldId="392"/>
            <ac:picMk id="6" creationId="{891AA087-2DD6-CE6E-271A-3559A5EF7AA2}"/>
          </ac:picMkLst>
        </pc:picChg>
        <pc:picChg chg="mod">
          <ac:chgData name="Bosman, Anne" userId="S::1019521@nwz.nl::7456cb24-a7b2-4c4a-ae2a-8d28fc91fa17" providerId="AD" clId="Web-{6A164ADF-75C9-A46C-6857-212C78967217}" dt="2024-10-16T18:53:08.177" v="618" actId="1076"/>
          <ac:picMkLst>
            <pc:docMk/>
            <pc:sldMk cId="3881580319" sldId="392"/>
            <ac:picMk id="7" creationId="{BC7019FD-9D5C-C09C-B162-544948A5C175}"/>
          </ac:picMkLst>
        </pc:picChg>
        <pc:picChg chg="mod">
          <ac:chgData name="Bosman, Anne" userId="S::1019521@nwz.nl::7456cb24-a7b2-4c4a-ae2a-8d28fc91fa17" providerId="AD" clId="Web-{6A164ADF-75C9-A46C-6857-212C78967217}" dt="2024-10-16T18:53:36.819" v="623" actId="1076"/>
          <ac:picMkLst>
            <pc:docMk/>
            <pc:sldMk cId="3881580319" sldId="392"/>
            <ac:picMk id="8" creationId="{55EDCE94-862D-2AF6-3DD7-91131B0CB865}"/>
          </ac:picMkLst>
        </pc:picChg>
        <pc:picChg chg="mod">
          <ac:chgData name="Bosman, Anne" userId="S::1019521@nwz.nl::7456cb24-a7b2-4c4a-ae2a-8d28fc91fa17" providerId="AD" clId="Web-{6A164ADF-75C9-A46C-6857-212C78967217}" dt="2024-10-16T18:53:34.272" v="622" actId="1076"/>
          <ac:picMkLst>
            <pc:docMk/>
            <pc:sldMk cId="3881580319" sldId="392"/>
            <ac:picMk id="9" creationId="{703A34C4-FD9A-DDAE-32E3-1ACDBE17BA4C}"/>
          </ac:picMkLst>
        </pc:picChg>
      </pc:sldChg>
      <pc:sldChg chg="modSp">
        <pc:chgData name="Bosman, Anne" userId="S::1019521@nwz.nl::7456cb24-a7b2-4c4a-ae2a-8d28fc91fa17" providerId="AD" clId="Web-{6A164ADF-75C9-A46C-6857-212C78967217}" dt="2024-10-16T18:37:58.006" v="3" actId="20577"/>
        <pc:sldMkLst>
          <pc:docMk/>
          <pc:sldMk cId="1888706244" sldId="436"/>
        </pc:sldMkLst>
        <pc:spChg chg="mod">
          <ac:chgData name="Bosman, Anne" userId="S::1019521@nwz.nl::7456cb24-a7b2-4c4a-ae2a-8d28fc91fa17" providerId="AD" clId="Web-{6A164ADF-75C9-A46C-6857-212C78967217}" dt="2024-10-16T18:37:58.006" v="3" actId="20577"/>
          <ac:spMkLst>
            <pc:docMk/>
            <pc:sldMk cId="1888706244" sldId="436"/>
            <ac:spMk id="3" creationId="{E7CED67A-2147-6E1A-4229-8F8DB3DEEEBC}"/>
          </ac:spMkLst>
        </pc:spChg>
      </pc:sldChg>
    </pc:docChg>
  </pc:docChgLst>
  <pc:docChgLst>
    <pc:chgData name="Bosman, Anne" userId="S::1019521@nwz.nl::7456cb24-a7b2-4c4a-ae2a-8d28fc91fa17" providerId="AD" clId="Web-{245997BB-7E22-4E2D-B6FD-924300BD044A}"/>
    <pc:docChg chg="addSld modSld">
      <pc:chgData name="Bosman, Anne" userId="S::1019521@nwz.nl::7456cb24-a7b2-4c4a-ae2a-8d28fc91fa17" providerId="AD" clId="Web-{245997BB-7E22-4E2D-B6FD-924300BD044A}" dt="2024-10-11T12:30:49.321" v="412"/>
      <pc:docMkLst>
        <pc:docMk/>
      </pc:docMkLst>
      <pc:sldChg chg="addSp delSp modSp new">
        <pc:chgData name="Bosman, Anne" userId="S::1019521@nwz.nl::7456cb24-a7b2-4c4a-ae2a-8d28fc91fa17" providerId="AD" clId="Web-{245997BB-7E22-4E2D-B6FD-924300BD044A}" dt="2024-10-11T09:36:28.843" v="8" actId="1076"/>
        <pc:sldMkLst>
          <pc:docMk/>
          <pc:sldMk cId="4097042825" sldId="385"/>
        </pc:sldMkLst>
        <pc:spChg chg="del">
          <ac:chgData name="Bosman, Anne" userId="S::1019521@nwz.nl::7456cb24-a7b2-4c4a-ae2a-8d28fc91fa17" providerId="AD" clId="Web-{245997BB-7E22-4E2D-B6FD-924300BD044A}" dt="2024-10-11T09:34:09.322" v="1"/>
          <ac:spMkLst>
            <pc:docMk/>
            <pc:sldMk cId="4097042825" sldId="385"/>
            <ac:spMk id="3" creationId="{83C96719-4329-5BFB-D436-5498B1E57F45}"/>
          </ac:spMkLst>
        </pc:spChg>
        <pc:picChg chg="add mod ord">
          <ac:chgData name="Bosman, Anne" userId="S::1019521@nwz.nl::7456cb24-a7b2-4c4a-ae2a-8d28fc91fa17" providerId="AD" clId="Web-{245997BB-7E22-4E2D-B6FD-924300BD044A}" dt="2024-10-11T09:36:28.843" v="8" actId="1076"/>
          <ac:picMkLst>
            <pc:docMk/>
            <pc:sldMk cId="4097042825" sldId="385"/>
            <ac:picMk id="4" creationId="{998088BC-7524-E819-EE48-F6762445E75A}"/>
          </ac:picMkLst>
        </pc:picChg>
        <pc:picChg chg="add del mod">
          <ac:chgData name="Bosman, Anne" userId="S::1019521@nwz.nl::7456cb24-a7b2-4c4a-ae2a-8d28fc91fa17" providerId="AD" clId="Web-{245997BB-7E22-4E2D-B6FD-924300BD044A}" dt="2024-10-11T09:36:17.546" v="6"/>
          <ac:picMkLst>
            <pc:docMk/>
            <pc:sldMk cId="4097042825" sldId="385"/>
            <ac:picMk id="5" creationId="{90704DF9-9B3B-4A3D-8615-506ADD5EF6F6}"/>
          </ac:picMkLst>
        </pc:picChg>
      </pc:sldChg>
      <pc:sldChg chg="addSp delSp modSp new">
        <pc:chgData name="Bosman, Anne" userId="S::1019521@nwz.nl::7456cb24-a7b2-4c4a-ae2a-8d28fc91fa17" providerId="AD" clId="Web-{245997BB-7E22-4E2D-B6FD-924300BD044A}" dt="2024-10-11T09:36:19.593" v="7"/>
        <pc:sldMkLst>
          <pc:docMk/>
          <pc:sldMk cId="4141589673" sldId="386"/>
        </pc:sldMkLst>
        <pc:spChg chg="del">
          <ac:chgData name="Bosman, Anne" userId="S::1019521@nwz.nl::7456cb24-a7b2-4c4a-ae2a-8d28fc91fa17" providerId="AD" clId="Web-{245997BB-7E22-4E2D-B6FD-924300BD044A}" dt="2024-10-11T09:36:19.593" v="7"/>
          <ac:spMkLst>
            <pc:docMk/>
            <pc:sldMk cId="4141589673" sldId="386"/>
            <ac:spMk id="3" creationId="{EF41A1AD-C26B-45B0-A535-5C3091DC1E24}"/>
          </ac:spMkLst>
        </pc:spChg>
        <pc:picChg chg="add mod ord">
          <ac:chgData name="Bosman, Anne" userId="S::1019521@nwz.nl::7456cb24-a7b2-4c4a-ae2a-8d28fc91fa17" providerId="AD" clId="Web-{245997BB-7E22-4E2D-B6FD-924300BD044A}" dt="2024-10-11T09:36:19.593" v="7"/>
          <ac:picMkLst>
            <pc:docMk/>
            <pc:sldMk cId="4141589673" sldId="386"/>
            <ac:picMk id="4" creationId="{542EF55A-2BB7-FF12-342F-E9D2D82F7789}"/>
          </ac:picMkLst>
        </pc:picChg>
      </pc:sldChg>
      <pc:sldChg chg="addSp modSp new">
        <pc:chgData name="Bosman, Anne" userId="S::1019521@nwz.nl::7456cb24-a7b2-4c4a-ae2a-8d28fc91fa17" providerId="AD" clId="Web-{245997BB-7E22-4E2D-B6FD-924300BD044A}" dt="2024-10-11T09:52:45.022" v="275" actId="20577"/>
        <pc:sldMkLst>
          <pc:docMk/>
          <pc:sldMk cId="714689368" sldId="387"/>
        </pc:sldMkLst>
        <pc:spChg chg="mod">
          <ac:chgData name="Bosman, Anne" userId="S::1019521@nwz.nl::7456cb24-a7b2-4c4a-ae2a-8d28fc91fa17" providerId="AD" clId="Web-{245997BB-7E22-4E2D-B6FD-924300BD044A}" dt="2024-10-11T09:52:45.022" v="275" actId="20577"/>
          <ac:spMkLst>
            <pc:docMk/>
            <pc:sldMk cId="714689368" sldId="387"/>
            <ac:spMk id="3" creationId="{2FF4B382-9E5F-4437-39C4-88270440CCE7}"/>
          </ac:spMkLst>
        </pc:spChg>
        <pc:picChg chg="add mod">
          <ac:chgData name="Bosman, Anne" userId="S::1019521@nwz.nl::7456cb24-a7b2-4c4a-ae2a-8d28fc91fa17" providerId="AD" clId="Web-{245997BB-7E22-4E2D-B6FD-924300BD044A}" dt="2024-10-11T09:39:06.256" v="58" actId="1076"/>
          <ac:picMkLst>
            <pc:docMk/>
            <pc:sldMk cId="714689368" sldId="387"/>
            <ac:picMk id="4" creationId="{AC2110C5-CFCF-250C-B4C8-4AFF70F24530}"/>
          </ac:picMkLst>
        </pc:picChg>
      </pc:sldChg>
      <pc:sldChg chg="addSp delSp modSp new">
        <pc:chgData name="Bosman, Anne" userId="S::1019521@nwz.nl::7456cb24-a7b2-4c4a-ae2a-8d28fc91fa17" providerId="AD" clId="Web-{245997BB-7E22-4E2D-B6FD-924300BD044A}" dt="2024-10-11T09:44:07.861" v="69" actId="20577"/>
        <pc:sldMkLst>
          <pc:docMk/>
          <pc:sldMk cId="174253555" sldId="388"/>
        </pc:sldMkLst>
        <pc:spChg chg="mod">
          <ac:chgData name="Bosman, Anne" userId="S::1019521@nwz.nl::7456cb24-a7b2-4c4a-ae2a-8d28fc91fa17" providerId="AD" clId="Web-{245997BB-7E22-4E2D-B6FD-924300BD044A}" dt="2024-10-11T09:44:07.861" v="69" actId="20577"/>
          <ac:spMkLst>
            <pc:docMk/>
            <pc:sldMk cId="174253555" sldId="388"/>
            <ac:spMk id="2" creationId="{F54D7C01-5DB7-3A50-2CE3-1A5CC1500B50}"/>
          </ac:spMkLst>
        </pc:spChg>
        <pc:spChg chg="del">
          <ac:chgData name="Bosman, Anne" userId="S::1019521@nwz.nl::7456cb24-a7b2-4c4a-ae2a-8d28fc91fa17" providerId="AD" clId="Web-{245997BB-7E22-4E2D-B6FD-924300BD044A}" dt="2024-10-11T09:44:03.673" v="60"/>
          <ac:spMkLst>
            <pc:docMk/>
            <pc:sldMk cId="174253555" sldId="388"/>
            <ac:spMk id="3" creationId="{7F41567B-BFA3-2D3A-3FE3-12800B8B83EF}"/>
          </ac:spMkLst>
        </pc:spChg>
        <pc:picChg chg="add mod ord">
          <ac:chgData name="Bosman, Anne" userId="S::1019521@nwz.nl::7456cb24-a7b2-4c4a-ae2a-8d28fc91fa17" providerId="AD" clId="Web-{245997BB-7E22-4E2D-B6FD-924300BD044A}" dt="2024-10-11T09:44:03.673" v="60"/>
          <ac:picMkLst>
            <pc:docMk/>
            <pc:sldMk cId="174253555" sldId="388"/>
            <ac:picMk id="4" creationId="{A57EEC55-B369-09D6-ED9E-2AAC2E50B5BA}"/>
          </ac:picMkLst>
        </pc:picChg>
      </pc:sldChg>
      <pc:sldChg chg="modSp new modNotes">
        <pc:chgData name="Bosman, Anne" userId="S::1019521@nwz.nl::7456cb24-a7b2-4c4a-ae2a-8d28fc91fa17" providerId="AD" clId="Web-{245997BB-7E22-4E2D-B6FD-924300BD044A}" dt="2024-10-11T09:50:01.468" v="251" actId="20577"/>
        <pc:sldMkLst>
          <pc:docMk/>
          <pc:sldMk cId="2199452587" sldId="389"/>
        </pc:sldMkLst>
        <pc:spChg chg="mod">
          <ac:chgData name="Bosman, Anne" userId="S::1019521@nwz.nl::7456cb24-a7b2-4c4a-ae2a-8d28fc91fa17" providerId="AD" clId="Web-{245997BB-7E22-4E2D-B6FD-924300BD044A}" dt="2024-10-11T09:45:01.957" v="84" actId="20577"/>
          <ac:spMkLst>
            <pc:docMk/>
            <pc:sldMk cId="2199452587" sldId="389"/>
            <ac:spMk id="2" creationId="{DC5C70C1-B609-2AFF-E1AA-1E7F6BA1AE9F}"/>
          </ac:spMkLst>
        </pc:spChg>
        <pc:spChg chg="mod">
          <ac:chgData name="Bosman, Anne" userId="S::1019521@nwz.nl::7456cb24-a7b2-4c4a-ae2a-8d28fc91fa17" providerId="AD" clId="Web-{245997BB-7E22-4E2D-B6FD-924300BD044A}" dt="2024-10-11T09:50:01.468" v="251" actId="20577"/>
          <ac:spMkLst>
            <pc:docMk/>
            <pc:sldMk cId="2199452587" sldId="389"/>
            <ac:spMk id="3" creationId="{AC6F8C47-ABB9-557F-6F48-342F9E4C67AE}"/>
          </ac:spMkLst>
        </pc:spChg>
      </pc:sldChg>
      <pc:sldChg chg="addSp delSp modSp new modNotes">
        <pc:chgData name="Bosman, Anne" userId="S::1019521@nwz.nl::7456cb24-a7b2-4c4a-ae2a-8d28fc91fa17" providerId="AD" clId="Web-{245997BB-7E22-4E2D-B6FD-924300BD044A}" dt="2024-10-11T09:55:25.450" v="298" actId="1076"/>
        <pc:sldMkLst>
          <pc:docMk/>
          <pc:sldMk cId="2807330275" sldId="390"/>
        </pc:sldMkLst>
        <pc:spChg chg="del">
          <ac:chgData name="Bosman, Anne" userId="S::1019521@nwz.nl::7456cb24-a7b2-4c4a-ae2a-8d28fc91fa17" providerId="AD" clId="Web-{245997BB-7E22-4E2D-B6FD-924300BD044A}" dt="2024-10-11T09:50:07.562" v="253"/>
          <ac:spMkLst>
            <pc:docMk/>
            <pc:sldMk cId="2807330275" sldId="390"/>
            <ac:spMk id="3" creationId="{19BB334A-07AE-78FB-1D7D-E5E355F4AAAD}"/>
          </ac:spMkLst>
        </pc:spChg>
        <pc:spChg chg="add mod">
          <ac:chgData name="Bosman, Anne" userId="S::1019521@nwz.nl::7456cb24-a7b2-4c4a-ae2a-8d28fc91fa17" providerId="AD" clId="Web-{245997BB-7E22-4E2D-B6FD-924300BD044A}" dt="2024-10-11T09:53:13.163" v="296" actId="20577"/>
          <ac:spMkLst>
            <pc:docMk/>
            <pc:sldMk cId="2807330275" sldId="390"/>
            <ac:spMk id="5" creationId="{84DED997-77DC-BC1B-186D-72F587E3EF21}"/>
          </ac:spMkLst>
        </pc:spChg>
        <pc:picChg chg="add mod ord">
          <ac:chgData name="Bosman, Anne" userId="S::1019521@nwz.nl::7456cb24-a7b2-4c4a-ae2a-8d28fc91fa17" providerId="AD" clId="Web-{245997BB-7E22-4E2D-B6FD-924300BD044A}" dt="2024-10-11T09:50:11.219" v="254" actId="1076"/>
          <ac:picMkLst>
            <pc:docMk/>
            <pc:sldMk cId="2807330275" sldId="390"/>
            <ac:picMk id="4" creationId="{8C0EE5D1-F90B-0A44-40A0-786AE761D5BD}"/>
          </ac:picMkLst>
        </pc:picChg>
        <pc:picChg chg="add mod">
          <ac:chgData name="Bosman, Anne" userId="S::1019521@nwz.nl::7456cb24-a7b2-4c4a-ae2a-8d28fc91fa17" providerId="AD" clId="Web-{245997BB-7E22-4E2D-B6FD-924300BD044A}" dt="2024-10-11T09:55:25.450" v="298" actId="1076"/>
          <ac:picMkLst>
            <pc:docMk/>
            <pc:sldMk cId="2807330275" sldId="390"/>
            <ac:picMk id="6" creationId="{9FA7325A-E6EA-0626-9DBF-FD4594B62234}"/>
          </ac:picMkLst>
        </pc:picChg>
      </pc:sldChg>
      <pc:sldChg chg="addSp delSp modSp new">
        <pc:chgData name="Bosman, Anne" userId="S::1019521@nwz.nl::7456cb24-a7b2-4c4a-ae2a-8d28fc91fa17" providerId="AD" clId="Web-{245997BB-7E22-4E2D-B6FD-924300BD044A}" dt="2024-10-11T11:10:46.095" v="309" actId="1076"/>
        <pc:sldMkLst>
          <pc:docMk/>
          <pc:sldMk cId="174593006" sldId="391"/>
        </pc:sldMkLst>
        <pc:spChg chg="del">
          <ac:chgData name="Bosman, Anne" userId="S::1019521@nwz.nl::7456cb24-a7b2-4c4a-ae2a-8d28fc91fa17" providerId="AD" clId="Web-{245997BB-7E22-4E2D-B6FD-924300BD044A}" dt="2024-10-11T11:08:35.014" v="300"/>
          <ac:spMkLst>
            <pc:docMk/>
            <pc:sldMk cId="174593006" sldId="391"/>
            <ac:spMk id="3" creationId="{18E6207E-9B22-5054-67E6-86A02909F6F6}"/>
          </ac:spMkLst>
        </pc:spChg>
        <pc:picChg chg="add mod ord">
          <ac:chgData name="Bosman, Anne" userId="S::1019521@nwz.nl::7456cb24-a7b2-4c4a-ae2a-8d28fc91fa17" providerId="AD" clId="Web-{245997BB-7E22-4E2D-B6FD-924300BD044A}" dt="2024-10-11T11:08:37.420" v="301" actId="1076"/>
          <ac:picMkLst>
            <pc:docMk/>
            <pc:sldMk cId="174593006" sldId="391"/>
            <ac:picMk id="4" creationId="{DA30BE1E-0C6F-0607-2241-07417F688D69}"/>
          </ac:picMkLst>
        </pc:picChg>
        <pc:picChg chg="add mod">
          <ac:chgData name="Bosman, Anne" userId="S::1019521@nwz.nl::7456cb24-a7b2-4c4a-ae2a-8d28fc91fa17" providerId="AD" clId="Web-{245997BB-7E22-4E2D-B6FD-924300BD044A}" dt="2024-10-11T11:08:56.530" v="303" actId="1076"/>
          <ac:picMkLst>
            <pc:docMk/>
            <pc:sldMk cId="174593006" sldId="391"/>
            <ac:picMk id="5" creationId="{5F12DFA4-2C2A-797F-64C5-A1A531EEFB6B}"/>
          </ac:picMkLst>
        </pc:picChg>
        <pc:picChg chg="add mod">
          <ac:chgData name="Bosman, Anne" userId="S::1019521@nwz.nl::7456cb24-a7b2-4c4a-ae2a-8d28fc91fa17" providerId="AD" clId="Web-{245997BB-7E22-4E2D-B6FD-924300BD044A}" dt="2024-10-11T11:10:26.032" v="305" actId="1076"/>
          <ac:picMkLst>
            <pc:docMk/>
            <pc:sldMk cId="174593006" sldId="391"/>
            <ac:picMk id="6" creationId="{89611953-EF63-4814-16CF-9E70B092473F}"/>
          </ac:picMkLst>
        </pc:picChg>
        <pc:picChg chg="add mod">
          <ac:chgData name="Bosman, Anne" userId="S::1019521@nwz.nl::7456cb24-a7b2-4c4a-ae2a-8d28fc91fa17" providerId="AD" clId="Web-{245997BB-7E22-4E2D-B6FD-924300BD044A}" dt="2024-10-11T11:10:46.095" v="309" actId="1076"/>
          <ac:picMkLst>
            <pc:docMk/>
            <pc:sldMk cId="174593006" sldId="391"/>
            <ac:picMk id="7" creationId="{B979D43C-D29F-7144-9A06-2201D85380D5}"/>
          </ac:picMkLst>
        </pc:picChg>
      </pc:sldChg>
      <pc:sldChg chg="addSp delSp modSp new modNotes">
        <pc:chgData name="Bosman, Anne" userId="S::1019521@nwz.nl::7456cb24-a7b2-4c4a-ae2a-8d28fc91fa17" providerId="AD" clId="Web-{245997BB-7E22-4E2D-B6FD-924300BD044A}" dt="2024-10-11T12:30:49.321" v="412"/>
        <pc:sldMkLst>
          <pc:docMk/>
          <pc:sldMk cId="3881580319" sldId="392"/>
        </pc:sldMkLst>
        <pc:spChg chg="mod">
          <ac:chgData name="Bosman, Anne" userId="S::1019521@nwz.nl::7456cb24-a7b2-4c4a-ae2a-8d28fc91fa17" providerId="AD" clId="Web-{245997BB-7E22-4E2D-B6FD-924300BD044A}" dt="2024-10-11T11:11:34.300" v="314" actId="20577"/>
          <ac:spMkLst>
            <pc:docMk/>
            <pc:sldMk cId="3881580319" sldId="392"/>
            <ac:spMk id="2" creationId="{3D51E4BD-DABC-52A7-351E-7BCABCDD2708}"/>
          </ac:spMkLst>
        </pc:spChg>
        <pc:spChg chg="del">
          <ac:chgData name="Bosman, Anne" userId="S::1019521@nwz.nl::7456cb24-a7b2-4c4a-ae2a-8d28fc91fa17" providerId="AD" clId="Web-{245997BB-7E22-4E2D-B6FD-924300BD044A}" dt="2024-10-11T11:24:51.899" v="315"/>
          <ac:spMkLst>
            <pc:docMk/>
            <pc:sldMk cId="3881580319" sldId="392"/>
            <ac:spMk id="3" creationId="{9C35090A-AC6A-871A-F468-CA7C81874E1D}"/>
          </ac:spMkLst>
        </pc:spChg>
        <pc:picChg chg="add mod">
          <ac:chgData name="Bosman, Anne" userId="S::1019521@nwz.nl::7456cb24-a7b2-4c4a-ae2a-8d28fc91fa17" providerId="AD" clId="Web-{245997BB-7E22-4E2D-B6FD-924300BD044A}" dt="2024-10-11T12:15:27.289" v="374" actId="1076"/>
          <ac:picMkLst>
            <pc:docMk/>
            <pc:sldMk cId="3881580319" sldId="392"/>
            <ac:picMk id="3" creationId="{EB578B64-D04E-58F0-73F3-2C1FEEAAA449}"/>
          </ac:picMkLst>
        </pc:picChg>
        <pc:picChg chg="add mod ord">
          <ac:chgData name="Bosman, Anne" userId="S::1019521@nwz.nl::7456cb24-a7b2-4c4a-ae2a-8d28fc91fa17" providerId="AD" clId="Web-{245997BB-7E22-4E2D-B6FD-924300BD044A}" dt="2024-10-11T11:24:54.352" v="316" actId="1076"/>
          <ac:picMkLst>
            <pc:docMk/>
            <pc:sldMk cId="3881580319" sldId="392"/>
            <ac:picMk id="4" creationId="{09ABB96A-FB3E-EC39-FB00-85CEDDFE50D5}"/>
          </ac:picMkLst>
        </pc:picChg>
        <pc:picChg chg="add mod">
          <ac:chgData name="Bosman, Anne" userId="S::1019521@nwz.nl::7456cb24-a7b2-4c4a-ae2a-8d28fc91fa17" providerId="AD" clId="Web-{245997BB-7E22-4E2D-B6FD-924300BD044A}" dt="2024-10-11T11:26:42.637" v="318" actId="1076"/>
          <ac:picMkLst>
            <pc:docMk/>
            <pc:sldMk cId="3881580319" sldId="392"/>
            <ac:picMk id="5" creationId="{6D1917FA-CEB1-9370-D3EA-DBFA2AF67AB7}"/>
          </ac:picMkLst>
        </pc:picChg>
        <pc:picChg chg="add mod">
          <ac:chgData name="Bosman, Anne" userId="S::1019521@nwz.nl::7456cb24-a7b2-4c4a-ae2a-8d28fc91fa17" providerId="AD" clId="Web-{245997BB-7E22-4E2D-B6FD-924300BD044A}" dt="2024-10-11T12:19:03.203" v="406"/>
          <ac:picMkLst>
            <pc:docMk/>
            <pc:sldMk cId="3881580319" sldId="392"/>
            <ac:picMk id="6" creationId="{891AA087-2DD6-CE6E-271A-3559A5EF7AA2}"/>
          </ac:picMkLst>
        </pc:picChg>
        <pc:picChg chg="add mod">
          <ac:chgData name="Bosman, Anne" userId="S::1019521@nwz.nl::7456cb24-a7b2-4c4a-ae2a-8d28fc91fa17" providerId="AD" clId="Web-{245997BB-7E22-4E2D-B6FD-924300BD044A}" dt="2024-10-11T12:19:34.360" v="407"/>
          <ac:picMkLst>
            <pc:docMk/>
            <pc:sldMk cId="3881580319" sldId="392"/>
            <ac:picMk id="7" creationId="{BC7019FD-9D5C-C09C-B162-544948A5C175}"/>
          </ac:picMkLst>
        </pc:picChg>
        <pc:picChg chg="add mod">
          <ac:chgData name="Bosman, Anne" userId="S::1019521@nwz.nl::7456cb24-a7b2-4c4a-ae2a-8d28fc91fa17" providerId="AD" clId="Web-{245997BB-7E22-4E2D-B6FD-924300BD044A}" dt="2024-10-11T12:30:47.352" v="411" actId="1076"/>
          <ac:picMkLst>
            <pc:docMk/>
            <pc:sldMk cId="3881580319" sldId="392"/>
            <ac:picMk id="8" creationId="{55EDCE94-862D-2AF6-3DD7-91131B0CB865}"/>
          </ac:picMkLst>
        </pc:picChg>
        <pc:picChg chg="add mod">
          <ac:chgData name="Bosman, Anne" userId="S::1019521@nwz.nl::7456cb24-a7b2-4c4a-ae2a-8d28fc91fa17" providerId="AD" clId="Web-{245997BB-7E22-4E2D-B6FD-924300BD044A}" dt="2024-10-11T12:30:49.321" v="412"/>
          <ac:picMkLst>
            <pc:docMk/>
            <pc:sldMk cId="3881580319" sldId="392"/>
            <ac:picMk id="9" creationId="{703A34C4-FD9A-DDAE-32E3-1ACDBE17BA4C}"/>
          </ac:picMkLst>
        </pc:picChg>
      </pc:sldChg>
    </pc:docChg>
  </pc:docChgLst>
  <pc:docChgLst>
    <pc:chgData name="Bosman, Anne" userId="S::1019521@nwz.nl::7456cb24-a7b2-4c4a-ae2a-8d28fc91fa17" providerId="AD" clId="Web-{44E5CCD9-271D-474E-8D6B-F5938456A44F}"/>
    <pc:docChg chg="modSld">
      <pc:chgData name="Bosman, Anne" userId="S::1019521@nwz.nl::7456cb24-a7b2-4c4a-ae2a-8d28fc91fa17" providerId="AD" clId="Web-{44E5CCD9-271D-474E-8D6B-F5938456A44F}" dt="2024-10-11T09:23:21.177" v="4" actId="20577"/>
      <pc:docMkLst>
        <pc:docMk/>
      </pc:docMkLst>
      <pc:sldChg chg="modSp">
        <pc:chgData name="Bosman, Anne" userId="S::1019521@nwz.nl::7456cb24-a7b2-4c4a-ae2a-8d28fc91fa17" providerId="AD" clId="Web-{44E5CCD9-271D-474E-8D6B-F5938456A44F}" dt="2024-10-11T09:23:21.177" v="4" actId="20577"/>
        <pc:sldMkLst>
          <pc:docMk/>
          <pc:sldMk cId="4161375049" sldId="285"/>
        </pc:sldMkLst>
        <pc:spChg chg="mod">
          <ac:chgData name="Bosman, Anne" userId="S::1019521@nwz.nl::7456cb24-a7b2-4c4a-ae2a-8d28fc91fa17" providerId="AD" clId="Web-{44E5CCD9-271D-474E-8D6B-F5938456A44F}" dt="2024-10-11T09:23:21.177" v="4" actId="20577"/>
          <ac:spMkLst>
            <pc:docMk/>
            <pc:sldMk cId="4161375049" sldId="285"/>
            <ac:spMk id="5" creationId="{FC2422F6-1C45-21C0-74F2-1A535AF6EECE}"/>
          </ac:spMkLst>
        </pc:spChg>
      </pc:sldChg>
    </pc:docChg>
  </pc:docChgLst>
  <pc:docChgLst>
    <pc:chgData name="Bosman, Anne" userId="S::1019521@nwz.nl::7456cb24-a7b2-4c4a-ae2a-8d28fc91fa17" providerId="AD" clId="Web-{7202F3C3-1484-E9A2-EBE5-94DA857BA303}"/>
    <pc:docChg chg="addSld delSld modSld sldOrd">
      <pc:chgData name="Bosman, Anne" userId="S::1019521@nwz.nl::7456cb24-a7b2-4c4a-ae2a-8d28fc91fa17" providerId="AD" clId="Web-{7202F3C3-1484-E9A2-EBE5-94DA857BA303}" dt="2024-10-13T20:05:05.085" v="247"/>
      <pc:docMkLst>
        <pc:docMk/>
      </pc:docMkLst>
      <pc:sldChg chg="modSp">
        <pc:chgData name="Bosman, Anne" userId="S::1019521@nwz.nl::7456cb24-a7b2-4c4a-ae2a-8d28fc91fa17" providerId="AD" clId="Web-{7202F3C3-1484-E9A2-EBE5-94DA857BA303}" dt="2024-10-13T18:04:12.285" v="5" actId="20577"/>
        <pc:sldMkLst>
          <pc:docMk/>
          <pc:sldMk cId="4161375049" sldId="285"/>
        </pc:sldMkLst>
        <pc:spChg chg="mod">
          <ac:chgData name="Bosman, Anne" userId="S::1019521@nwz.nl::7456cb24-a7b2-4c4a-ae2a-8d28fc91fa17" providerId="AD" clId="Web-{7202F3C3-1484-E9A2-EBE5-94DA857BA303}" dt="2024-10-13T18:04:12.285" v="5" actId="20577"/>
          <ac:spMkLst>
            <pc:docMk/>
            <pc:sldMk cId="4161375049" sldId="285"/>
            <ac:spMk id="5" creationId="{FC2422F6-1C45-21C0-74F2-1A535AF6EECE}"/>
          </ac:spMkLst>
        </pc:spChg>
      </pc:sldChg>
      <pc:sldChg chg="addSp delSp modSp ord">
        <pc:chgData name="Bosman, Anne" userId="S::1019521@nwz.nl::7456cb24-a7b2-4c4a-ae2a-8d28fc91fa17" providerId="AD" clId="Web-{7202F3C3-1484-E9A2-EBE5-94DA857BA303}" dt="2024-10-13T20:03:19.801" v="234"/>
        <pc:sldMkLst>
          <pc:docMk/>
          <pc:sldMk cId="4097042825" sldId="385"/>
        </pc:sldMkLst>
        <pc:spChg chg="del">
          <ac:chgData name="Bosman, Anne" userId="S::1019521@nwz.nl::7456cb24-a7b2-4c4a-ae2a-8d28fc91fa17" providerId="AD" clId="Web-{7202F3C3-1484-E9A2-EBE5-94DA857BA303}" dt="2024-10-13T18:16:08.711" v="11"/>
          <ac:spMkLst>
            <pc:docMk/>
            <pc:sldMk cId="4097042825" sldId="385"/>
            <ac:spMk id="2" creationId="{2221D9B5-8D53-A1CE-2375-88077F257AF9}"/>
          </ac:spMkLst>
        </pc:spChg>
        <pc:spChg chg="add del mod">
          <ac:chgData name="Bosman, Anne" userId="S::1019521@nwz.nl::7456cb24-a7b2-4c4a-ae2a-8d28fc91fa17" providerId="AD" clId="Web-{7202F3C3-1484-E9A2-EBE5-94DA857BA303}" dt="2024-10-13T19:34:00.365" v="207"/>
          <ac:spMkLst>
            <pc:docMk/>
            <pc:sldMk cId="4097042825" sldId="385"/>
            <ac:spMk id="3" creationId="{2C065CE3-86BA-722E-0FCF-38C1BBBEB309}"/>
          </ac:spMkLst>
        </pc:spChg>
        <pc:picChg chg="del mod">
          <ac:chgData name="Bosman, Anne" userId="S::1019521@nwz.nl::7456cb24-a7b2-4c4a-ae2a-8d28fc91fa17" providerId="AD" clId="Web-{7202F3C3-1484-E9A2-EBE5-94DA857BA303}" dt="2024-10-13T19:33:48.833" v="204"/>
          <ac:picMkLst>
            <pc:docMk/>
            <pc:sldMk cId="4097042825" sldId="385"/>
            <ac:picMk id="4" creationId="{998088BC-7524-E819-EE48-F6762445E75A}"/>
          </ac:picMkLst>
        </pc:picChg>
        <pc:picChg chg="add mod ord">
          <ac:chgData name="Bosman, Anne" userId="S::1019521@nwz.nl::7456cb24-a7b2-4c4a-ae2a-8d28fc91fa17" providerId="AD" clId="Web-{7202F3C3-1484-E9A2-EBE5-94DA857BA303}" dt="2024-10-13T19:34:00.365" v="207"/>
          <ac:picMkLst>
            <pc:docMk/>
            <pc:sldMk cId="4097042825" sldId="385"/>
            <ac:picMk id="5" creationId="{FC9B3870-9BA4-843C-A12F-EA9FD7928A31}"/>
          </ac:picMkLst>
        </pc:picChg>
      </pc:sldChg>
      <pc:sldChg chg="del">
        <pc:chgData name="Bosman, Anne" userId="S::1019521@nwz.nl::7456cb24-a7b2-4c4a-ae2a-8d28fc91fa17" providerId="AD" clId="Web-{7202F3C3-1484-E9A2-EBE5-94DA857BA303}" dt="2024-10-13T19:34:12.084" v="210"/>
        <pc:sldMkLst>
          <pc:docMk/>
          <pc:sldMk cId="4141589673" sldId="386"/>
        </pc:sldMkLst>
      </pc:sldChg>
      <pc:sldChg chg="add del">
        <pc:chgData name="Bosman, Anne" userId="S::1019521@nwz.nl::7456cb24-a7b2-4c4a-ae2a-8d28fc91fa17" providerId="AD" clId="Web-{7202F3C3-1484-E9A2-EBE5-94DA857BA303}" dt="2024-10-13T20:03:37.786" v="236"/>
        <pc:sldMkLst>
          <pc:docMk/>
          <pc:sldMk cId="714689368" sldId="387"/>
        </pc:sldMkLst>
      </pc:sldChg>
      <pc:sldChg chg="add del">
        <pc:chgData name="Bosman, Anne" userId="S::1019521@nwz.nl::7456cb24-a7b2-4c4a-ae2a-8d28fc91fa17" providerId="AD" clId="Web-{7202F3C3-1484-E9A2-EBE5-94DA857BA303}" dt="2024-10-13T20:03:44.801" v="238"/>
        <pc:sldMkLst>
          <pc:docMk/>
          <pc:sldMk cId="174253555" sldId="388"/>
        </pc:sldMkLst>
      </pc:sldChg>
      <pc:sldChg chg="add del">
        <pc:chgData name="Bosman, Anne" userId="S::1019521@nwz.nl::7456cb24-a7b2-4c4a-ae2a-8d28fc91fa17" providerId="AD" clId="Web-{7202F3C3-1484-E9A2-EBE5-94DA857BA303}" dt="2024-10-13T20:03:50.645" v="240"/>
        <pc:sldMkLst>
          <pc:docMk/>
          <pc:sldMk cId="2199452587" sldId="389"/>
        </pc:sldMkLst>
      </pc:sldChg>
      <pc:sldChg chg="add del">
        <pc:chgData name="Bosman, Anne" userId="S::1019521@nwz.nl::7456cb24-a7b2-4c4a-ae2a-8d28fc91fa17" providerId="AD" clId="Web-{7202F3C3-1484-E9A2-EBE5-94DA857BA303}" dt="2024-10-13T20:03:56.536" v="242"/>
        <pc:sldMkLst>
          <pc:docMk/>
          <pc:sldMk cId="2807330275" sldId="390"/>
        </pc:sldMkLst>
      </pc:sldChg>
      <pc:sldChg chg="add del">
        <pc:chgData name="Bosman, Anne" userId="S::1019521@nwz.nl::7456cb24-a7b2-4c4a-ae2a-8d28fc91fa17" providerId="AD" clId="Web-{7202F3C3-1484-E9A2-EBE5-94DA857BA303}" dt="2024-10-13T20:04:03.364" v="244"/>
        <pc:sldMkLst>
          <pc:docMk/>
          <pc:sldMk cId="174593006" sldId="391"/>
        </pc:sldMkLst>
      </pc:sldChg>
      <pc:sldChg chg="add del">
        <pc:chgData name="Bosman, Anne" userId="S::1019521@nwz.nl::7456cb24-a7b2-4c4a-ae2a-8d28fc91fa17" providerId="AD" clId="Web-{7202F3C3-1484-E9A2-EBE5-94DA857BA303}" dt="2024-10-13T20:04:10.037" v="246"/>
        <pc:sldMkLst>
          <pc:docMk/>
          <pc:sldMk cId="3881580319" sldId="392"/>
        </pc:sldMkLst>
      </pc:sldChg>
      <pc:sldChg chg="modSp new ord">
        <pc:chgData name="Bosman, Anne" userId="S::1019521@nwz.nl::7456cb24-a7b2-4c4a-ae2a-8d28fc91fa17" providerId="AD" clId="Web-{7202F3C3-1484-E9A2-EBE5-94DA857BA303}" dt="2024-10-13T20:03:03.113" v="231"/>
        <pc:sldMkLst>
          <pc:docMk/>
          <pc:sldMk cId="1246131607" sldId="393"/>
        </pc:sldMkLst>
        <pc:spChg chg="mod">
          <ac:chgData name="Bosman, Anne" userId="S::1019521@nwz.nl::7456cb24-a7b2-4c4a-ae2a-8d28fc91fa17" providerId="AD" clId="Web-{7202F3C3-1484-E9A2-EBE5-94DA857BA303}" dt="2024-10-13T18:15:10.491" v="7" actId="20577"/>
          <ac:spMkLst>
            <pc:docMk/>
            <pc:sldMk cId="1246131607" sldId="393"/>
            <ac:spMk id="2" creationId="{7FEE4831-41CF-C463-9DC9-FBD37A207340}"/>
          </ac:spMkLst>
        </pc:spChg>
        <pc:spChg chg="mod">
          <ac:chgData name="Bosman, Anne" userId="S::1019521@nwz.nl::7456cb24-a7b2-4c4a-ae2a-8d28fc91fa17" providerId="AD" clId="Web-{7202F3C3-1484-E9A2-EBE5-94DA857BA303}" dt="2024-10-13T19:28:27.946" v="171" actId="20577"/>
          <ac:spMkLst>
            <pc:docMk/>
            <pc:sldMk cId="1246131607" sldId="393"/>
            <ac:spMk id="3" creationId="{EA75FD99-72B8-B835-C61A-429A8C2B2D5F}"/>
          </ac:spMkLst>
        </pc:spChg>
      </pc:sldChg>
      <pc:sldChg chg="modSp new">
        <pc:chgData name="Bosman, Anne" userId="S::1019521@nwz.nl::7456cb24-a7b2-4c4a-ae2a-8d28fc91fa17" providerId="AD" clId="Web-{7202F3C3-1484-E9A2-EBE5-94DA857BA303}" dt="2024-10-13T18:30:41.128" v="81" actId="20577"/>
        <pc:sldMkLst>
          <pc:docMk/>
          <pc:sldMk cId="697781182" sldId="394"/>
        </pc:sldMkLst>
        <pc:spChg chg="mod">
          <ac:chgData name="Bosman, Anne" userId="S::1019521@nwz.nl::7456cb24-a7b2-4c4a-ae2a-8d28fc91fa17" providerId="AD" clId="Web-{7202F3C3-1484-E9A2-EBE5-94DA857BA303}" dt="2024-10-13T18:30:41.128" v="81" actId="20577"/>
          <ac:spMkLst>
            <pc:docMk/>
            <pc:sldMk cId="697781182" sldId="394"/>
            <ac:spMk id="3" creationId="{E65A3E8D-3FB4-BC4A-ED96-F703B7EC3C8B}"/>
          </ac:spMkLst>
        </pc:spChg>
      </pc:sldChg>
      <pc:sldChg chg="addSp delSp modSp new ord">
        <pc:chgData name="Bosman, Anne" userId="S::1019521@nwz.nl::7456cb24-a7b2-4c4a-ae2a-8d28fc91fa17" providerId="AD" clId="Web-{7202F3C3-1484-E9A2-EBE5-94DA857BA303}" dt="2024-10-13T19:34:07.006" v="209"/>
        <pc:sldMkLst>
          <pc:docMk/>
          <pc:sldMk cId="2266950117" sldId="395"/>
        </pc:sldMkLst>
        <pc:spChg chg="mod">
          <ac:chgData name="Bosman, Anne" userId="S::1019521@nwz.nl::7456cb24-a7b2-4c4a-ae2a-8d28fc91fa17" providerId="AD" clId="Web-{7202F3C3-1484-E9A2-EBE5-94DA857BA303}" dt="2024-10-13T19:30:04.794" v="186" actId="20577"/>
          <ac:spMkLst>
            <pc:docMk/>
            <pc:sldMk cId="2266950117" sldId="395"/>
            <ac:spMk id="2" creationId="{CE6FDCA1-1DE4-3891-B71E-13C0534604F9}"/>
          </ac:spMkLst>
        </pc:spChg>
        <pc:spChg chg="del">
          <ac:chgData name="Bosman, Anne" userId="S::1019521@nwz.nl::7456cb24-a7b2-4c4a-ae2a-8d28fc91fa17" providerId="AD" clId="Web-{7202F3C3-1484-E9A2-EBE5-94DA857BA303}" dt="2024-10-13T19:29:30.230" v="180"/>
          <ac:spMkLst>
            <pc:docMk/>
            <pc:sldMk cId="2266950117" sldId="395"/>
            <ac:spMk id="3" creationId="{22793F94-7C0F-40C9-05F5-066986E0C54C}"/>
          </ac:spMkLst>
        </pc:spChg>
        <pc:spChg chg="add del mod">
          <ac:chgData name="Bosman, Anne" userId="S::1019521@nwz.nl::7456cb24-a7b2-4c4a-ae2a-8d28fc91fa17" providerId="AD" clId="Web-{7202F3C3-1484-E9A2-EBE5-94DA857BA303}" dt="2024-10-13T19:31:39.032" v="200"/>
          <ac:spMkLst>
            <pc:docMk/>
            <pc:sldMk cId="2266950117" sldId="395"/>
            <ac:spMk id="7" creationId="{A05C9ED6-3D87-16AC-11DC-3095A3EEDF5D}"/>
          </ac:spMkLst>
        </pc:spChg>
        <pc:spChg chg="add del mod">
          <ac:chgData name="Bosman, Anne" userId="S::1019521@nwz.nl::7456cb24-a7b2-4c4a-ae2a-8d28fc91fa17" providerId="AD" clId="Web-{7202F3C3-1484-E9A2-EBE5-94DA857BA303}" dt="2024-10-13T19:33:33.552" v="202"/>
          <ac:spMkLst>
            <pc:docMk/>
            <pc:sldMk cId="2266950117" sldId="395"/>
            <ac:spMk id="10" creationId="{BC4C9AA6-4235-CC31-C544-1814C4CC0DA7}"/>
          </ac:spMkLst>
        </pc:spChg>
        <pc:spChg chg="add mod">
          <ac:chgData name="Bosman, Anne" userId="S::1019521@nwz.nl::7456cb24-a7b2-4c4a-ae2a-8d28fc91fa17" providerId="AD" clId="Web-{7202F3C3-1484-E9A2-EBE5-94DA857BA303}" dt="2024-10-13T19:33:58.303" v="206"/>
          <ac:spMkLst>
            <pc:docMk/>
            <pc:sldMk cId="2266950117" sldId="395"/>
            <ac:spMk id="13" creationId="{201334F4-46ED-EC5A-8EC1-F25EB8FB297E}"/>
          </ac:spMkLst>
        </pc:spChg>
        <pc:picChg chg="add del mod ord">
          <ac:chgData name="Bosman, Anne" userId="S::1019521@nwz.nl::7456cb24-a7b2-4c4a-ae2a-8d28fc91fa17" providerId="AD" clId="Web-{7202F3C3-1484-E9A2-EBE5-94DA857BA303}" dt="2024-10-13T19:30:37.420" v="190"/>
          <ac:picMkLst>
            <pc:docMk/>
            <pc:sldMk cId="2266950117" sldId="395"/>
            <ac:picMk id="4" creationId="{924A0C5E-3D82-4AA5-BA0F-89C781A8AD9E}"/>
          </ac:picMkLst>
        </pc:picChg>
        <pc:picChg chg="add mod">
          <ac:chgData name="Bosman, Anne" userId="S::1019521@nwz.nl::7456cb24-a7b2-4c4a-ae2a-8d28fc91fa17" providerId="AD" clId="Web-{7202F3C3-1484-E9A2-EBE5-94DA857BA303}" dt="2024-10-13T19:30:01.684" v="185" actId="1076"/>
          <ac:picMkLst>
            <pc:docMk/>
            <pc:sldMk cId="2266950117" sldId="395"/>
            <ac:picMk id="5" creationId="{77521AF0-A66B-4D43-10B6-CE15B3ADCCDB}"/>
          </ac:picMkLst>
        </pc:picChg>
        <pc:picChg chg="add del mod ord">
          <ac:chgData name="Bosman, Anne" userId="S::1019521@nwz.nl::7456cb24-a7b2-4c4a-ae2a-8d28fc91fa17" providerId="AD" clId="Web-{7202F3C3-1484-E9A2-EBE5-94DA857BA303}" dt="2024-10-13T19:31:45.282" v="201"/>
          <ac:picMkLst>
            <pc:docMk/>
            <pc:sldMk cId="2266950117" sldId="395"/>
            <ac:picMk id="8" creationId="{22A09A2E-B1C9-14B1-777B-5FA8DDBC2DA7}"/>
          </ac:picMkLst>
        </pc:picChg>
        <pc:picChg chg="add del mod ord">
          <ac:chgData name="Bosman, Anne" userId="S::1019521@nwz.nl::7456cb24-a7b2-4c4a-ae2a-8d28fc91fa17" providerId="AD" clId="Web-{7202F3C3-1484-E9A2-EBE5-94DA857BA303}" dt="2024-10-13T19:33:58.303" v="206"/>
          <ac:picMkLst>
            <pc:docMk/>
            <pc:sldMk cId="2266950117" sldId="395"/>
            <ac:picMk id="11" creationId="{1AE91592-AFC2-CBA7-183E-4092BF156E98}"/>
          </ac:picMkLst>
        </pc:picChg>
      </pc:sldChg>
      <pc:sldChg chg="addSp delSp modSp new add del ord">
        <pc:chgData name="Bosman, Anne" userId="S::1019521@nwz.nl::7456cb24-a7b2-4c4a-ae2a-8d28fc91fa17" providerId="AD" clId="Web-{7202F3C3-1484-E9A2-EBE5-94DA857BA303}" dt="2024-10-13T20:05:05.085" v="247"/>
        <pc:sldMkLst>
          <pc:docMk/>
          <pc:sldMk cId="2762365170" sldId="396"/>
        </pc:sldMkLst>
        <pc:spChg chg="del">
          <ac:chgData name="Bosman, Anne" userId="S::1019521@nwz.nl::7456cb24-a7b2-4c4a-ae2a-8d28fc91fa17" providerId="AD" clId="Web-{7202F3C3-1484-E9A2-EBE5-94DA857BA303}" dt="2024-10-13T19:30:41.889" v="191"/>
          <ac:spMkLst>
            <pc:docMk/>
            <pc:sldMk cId="2762365170" sldId="396"/>
            <ac:spMk id="3" creationId="{27F96CEC-C993-EC2C-3114-4A74A5EAACBA}"/>
          </ac:spMkLst>
        </pc:spChg>
        <pc:picChg chg="add mod ord">
          <ac:chgData name="Bosman, Anne" userId="S::1019521@nwz.nl::7456cb24-a7b2-4c4a-ae2a-8d28fc91fa17" providerId="AD" clId="Web-{7202F3C3-1484-E9A2-EBE5-94DA857BA303}" dt="2024-10-13T19:30:41.889" v="191"/>
          <ac:picMkLst>
            <pc:docMk/>
            <pc:sldMk cId="2762365170" sldId="396"/>
            <ac:picMk id="4" creationId="{BEED706F-4560-18AD-7607-1E657997D3F9}"/>
          </ac:picMkLst>
        </pc:picChg>
      </pc:sldChg>
      <pc:sldChg chg="addSp delSp modSp new">
        <pc:chgData name="Bosman, Anne" userId="S::1019521@nwz.nl::7456cb24-a7b2-4c4a-ae2a-8d28fc91fa17" providerId="AD" clId="Web-{7202F3C3-1484-E9A2-EBE5-94DA857BA303}" dt="2024-10-13T19:33:51.802" v="205"/>
        <pc:sldMkLst>
          <pc:docMk/>
          <pc:sldMk cId="2202015807" sldId="397"/>
        </pc:sldMkLst>
        <pc:spChg chg="mod">
          <ac:chgData name="Bosman, Anne" userId="S::1019521@nwz.nl::7456cb24-a7b2-4c4a-ae2a-8d28fc91fa17" providerId="AD" clId="Web-{7202F3C3-1484-E9A2-EBE5-94DA857BA303}" dt="2024-10-13T19:31:04.296" v="199" actId="20577"/>
          <ac:spMkLst>
            <pc:docMk/>
            <pc:sldMk cId="2202015807" sldId="397"/>
            <ac:spMk id="2" creationId="{71354CFD-6753-644B-3857-FB8F5F4F36B8}"/>
          </ac:spMkLst>
        </pc:spChg>
        <pc:spChg chg="del">
          <ac:chgData name="Bosman, Anne" userId="S::1019521@nwz.nl::7456cb24-a7b2-4c4a-ae2a-8d28fc91fa17" providerId="AD" clId="Web-{7202F3C3-1484-E9A2-EBE5-94DA857BA303}" dt="2024-10-13T19:33:51.802" v="205"/>
          <ac:spMkLst>
            <pc:docMk/>
            <pc:sldMk cId="2202015807" sldId="397"/>
            <ac:spMk id="3" creationId="{8222B898-2D71-9BE7-659B-33D4699EEBD0}"/>
          </ac:spMkLst>
        </pc:spChg>
        <pc:picChg chg="add mod ord">
          <ac:chgData name="Bosman, Anne" userId="S::1019521@nwz.nl::7456cb24-a7b2-4c4a-ae2a-8d28fc91fa17" providerId="AD" clId="Web-{7202F3C3-1484-E9A2-EBE5-94DA857BA303}" dt="2024-10-13T19:33:51.802" v="205"/>
          <ac:picMkLst>
            <pc:docMk/>
            <pc:sldMk cId="2202015807" sldId="397"/>
            <ac:picMk id="4" creationId="{3494FAD9-0FC5-901A-9198-A104D5708E70}"/>
          </ac:picMkLst>
        </pc:picChg>
      </pc:sldChg>
      <pc:sldChg chg="addSp delSp modSp new add del">
        <pc:chgData name="Bosman, Anne" userId="S::1019521@nwz.nl::7456cb24-a7b2-4c4a-ae2a-8d28fc91fa17" providerId="AD" clId="Web-{7202F3C3-1484-E9A2-EBE5-94DA857BA303}" dt="2024-10-13T20:01:51.126" v="229" actId="1076"/>
        <pc:sldMkLst>
          <pc:docMk/>
          <pc:sldMk cId="473654230" sldId="398"/>
        </pc:sldMkLst>
        <pc:spChg chg="del">
          <ac:chgData name="Bosman, Anne" userId="S::1019521@nwz.nl::7456cb24-a7b2-4c4a-ae2a-8d28fc91fa17" providerId="AD" clId="Web-{7202F3C3-1484-E9A2-EBE5-94DA857BA303}" dt="2024-10-13T19:55:05.552" v="212"/>
          <ac:spMkLst>
            <pc:docMk/>
            <pc:sldMk cId="473654230" sldId="398"/>
            <ac:spMk id="3" creationId="{8847AC77-178B-740E-7C78-7DC5F6485656}"/>
          </ac:spMkLst>
        </pc:spChg>
        <pc:picChg chg="add mod ord">
          <ac:chgData name="Bosman, Anne" userId="S::1019521@nwz.nl::7456cb24-a7b2-4c4a-ae2a-8d28fc91fa17" providerId="AD" clId="Web-{7202F3C3-1484-E9A2-EBE5-94DA857BA303}" dt="2024-10-13T19:55:16.568" v="214" actId="1076"/>
          <ac:picMkLst>
            <pc:docMk/>
            <pc:sldMk cId="473654230" sldId="398"/>
            <ac:picMk id="4" creationId="{763C7A20-918A-0CE1-1FC6-4B7A137B51BC}"/>
          </ac:picMkLst>
        </pc:picChg>
        <pc:picChg chg="add mod">
          <ac:chgData name="Bosman, Anne" userId="S::1019521@nwz.nl::7456cb24-a7b2-4c4a-ae2a-8d28fc91fa17" providerId="AD" clId="Web-{7202F3C3-1484-E9A2-EBE5-94DA857BA303}" dt="2024-10-13T19:55:40.210" v="217" actId="1076"/>
          <ac:picMkLst>
            <pc:docMk/>
            <pc:sldMk cId="473654230" sldId="398"/>
            <ac:picMk id="5" creationId="{20C04BD1-FEF9-9ABA-060D-971E22D964A9}"/>
          </ac:picMkLst>
        </pc:picChg>
        <pc:picChg chg="add mod">
          <ac:chgData name="Bosman, Anne" userId="S::1019521@nwz.nl::7456cb24-a7b2-4c4a-ae2a-8d28fc91fa17" providerId="AD" clId="Web-{7202F3C3-1484-E9A2-EBE5-94DA857BA303}" dt="2024-10-13T19:56:09.695" v="218"/>
          <ac:picMkLst>
            <pc:docMk/>
            <pc:sldMk cId="473654230" sldId="398"/>
            <ac:picMk id="6" creationId="{7260D77A-0F67-5ED9-464A-4C94C4E79667}"/>
          </ac:picMkLst>
        </pc:picChg>
        <pc:picChg chg="add del mod">
          <ac:chgData name="Bosman, Anne" userId="S::1019521@nwz.nl::7456cb24-a7b2-4c4a-ae2a-8d28fc91fa17" providerId="AD" clId="Web-{7202F3C3-1484-E9A2-EBE5-94DA857BA303}" dt="2024-10-13T19:56:26.820" v="220"/>
          <ac:picMkLst>
            <pc:docMk/>
            <pc:sldMk cId="473654230" sldId="398"/>
            <ac:picMk id="7" creationId="{273084F7-907D-42C9-E939-E5ACDEDAAA34}"/>
          </ac:picMkLst>
        </pc:picChg>
        <pc:picChg chg="add mod">
          <ac:chgData name="Bosman, Anne" userId="S::1019521@nwz.nl::7456cb24-a7b2-4c4a-ae2a-8d28fc91fa17" providerId="AD" clId="Web-{7202F3C3-1484-E9A2-EBE5-94DA857BA303}" dt="2024-10-13T19:56:46.258" v="221"/>
          <ac:picMkLst>
            <pc:docMk/>
            <pc:sldMk cId="473654230" sldId="398"/>
            <ac:picMk id="8" creationId="{D790E052-F507-2DF4-CEFA-7883B87863D1}"/>
          </ac:picMkLst>
        </pc:picChg>
        <pc:picChg chg="add mod">
          <ac:chgData name="Bosman, Anne" userId="S::1019521@nwz.nl::7456cb24-a7b2-4c4a-ae2a-8d28fc91fa17" providerId="AD" clId="Web-{7202F3C3-1484-E9A2-EBE5-94DA857BA303}" dt="2024-10-13T19:57:08.322" v="223" actId="1076"/>
          <ac:picMkLst>
            <pc:docMk/>
            <pc:sldMk cId="473654230" sldId="398"/>
            <ac:picMk id="9" creationId="{8BAF51BF-4687-6871-1161-03E7D33BA4B6}"/>
          </ac:picMkLst>
        </pc:picChg>
        <pc:picChg chg="add mod">
          <ac:chgData name="Bosman, Anne" userId="S::1019521@nwz.nl::7456cb24-a7b2-4c4a-ae2a-8d28fc91fa17" providerId="AD" clId="Web-{7202F3C3-1484-E9A2-EBE5-94DA857BA303}" dt="2024-10-13T20:01:51.126" v="229" actId="1076"/>
          <ac:picMkLst>
            <pc:docMk/>
            <pc:sldMk cId="473654230" sldId="398"/>
            <ac:picMk id="10" creationId="{FE8E7D9F-F7C1-DFF4-494A-E9046D5A392A}"/>
          </ac:picMkLst>
        </pc:picChg>
        <pc:picChg chg="add del mod">
          <ac:chgData name="Bosman, Anne" userId="S::1019521@nwz.nl::7456cb24-a7b2-4c4a-ae2a-8d28fc91fa17" providerId="AD" clId="Web-{7202F3C3-1484-E9A2-EBE5-94DA857BA303}" dt="2024-10-13T20:01:36.985" v="228"/>
          <ac:picMkLst>
            <pc:docMk/>
            <pc:sldMk cId="473654230" sldId="398"/>
            <ac:picMk id="11" creationId="{D31AE7FF-765C-E904-7829-8E4A60D12B47}"/>
          </ac:picMkLst>
        </pc:picChg>
      </pc:sldChg>
      <pc:sldChg chg="new del">
        <pc:chgData name="Bosman, Anne" userId="S::1019521@nwz.nl::7456cb24-a7b2-4c4a-ae2a-8d28fc91fa17" providerId="AD" clId="Web-{7202F3C3-1484-E9A2-EBE5-94DA857BA303}" dt="2024-10-13T20:03:06.707" v="232"/>
        <pc:sldMkLst>
          <pc:docMk/>
          <pc:sldMk cId="2554850726" sldId="399"/>
        </pc:sldMkLst>
      </pc:sldChg>
    </pc:docChg>
  </pc:docChgLst>
  <pc:docChgLst>
    <pc:chgData name="Bosman, Anne" userId="S::1019521@nwz.nl::7456cb24-a7b2-4c4a-ae2a-8d28fc91fa17" providerId="AD" clId="Web-{DC25B8A2-A33D-0048-EA2B-1100B8B98F99}"/>
    <pc:docChg chg="addSld delSld modSld sldOrd">
      <pc:chgData name="Bosman, Anne" userId="S::1019521@nwz.nl::7456cb24-a7b2-4c4a-ae2a-8d28fc91fa17" providerId="AD" clId="Web-{DC25B8A2-A33D-0048-EA2B-1100B8B98F99}" dt="2024-10-16T18:36:42.570" v="81" actId="1076"/>
      <pc:docMkLst>
        <pc:docMk/>
      </pc:docMkLst>
      <pc:sldChg chg="addSp delSp modSp del">
        <pc:chgData name="Bosman, Anne" userId="S::1019521@nwz.nl::7456cb24-a7b2-4c4a-ae2a-8d28fc91fa17" providerId="AD" clId="Web-{DC25B8A2-A33D-0048-EA2B-1100B8B98F99}" dt="2024-10-16T18:36:34.461" v="80"/>
        <pc:sldMkLst>
          <pc:docMk/>
          <pc:sldMk cId="473654230" sldId="398"/>
        </pc:sldMkLst>
        <pc:picChg chg="add del mod">
          <ac:chgData name="Bosman, Anne" userId="S::1019521@nwz.nl::7456cb24-a7b2-4c4a-ae2a-8d28fc91fa17" providerId="AD" clId="Web-{DC25B8A2-A33D-0048-EA2B-1100B8B98F99}" dt="2024-10-16T18:35:31.428" v="65"/>
          <ac:picMkLst>
            <pc:docMk/>
            <pc:sldMk cId="473654230" sldId="398"/>
            <ac:picMk id="3" creationId="{6DA40312-51EF-98D7-6F0D-C6BDF2D5FE2F}"/>
          </ac:picMkLst>
        </pc:picChg>
        <pc:picChg chg="mod">
          <ac:chgData name="Bosman, Anne" userId="S::1019521@nwz.nl::7456cb24-a7b2-4c4a-ae2a-8d28fc91fa17" providerId="AD" clId="Web-{DC25B8A2-A33D-0048-EA2B-1100B8B98F99}" dt="2024-10-16T18:34:17.628" v="49" actId="1076"/>
          <ac:picMkLst>
            <pc:docMk/>
            <pc:sldMk cId="473654230" sldId="398"/>
            <ac:picMk id="4" creationId="{763C7A20-918A-0CE1-1FC6-4B7A137B51BC}"/>
          </ac:picMkLst>
        </pc:picChg>
        <pc:picChg chg="del mod">
          <ac:chgData name="Bosman, Anne" userId="S::1019521@nwz.nl::7456cb24-a7b2-4c4a-ae2a-8d28fc91fa17" providerId="AD" clId="Web-{DC25B8A2-A33D-0048-EA2B-1100B8B98F99}" dt="2024-10-16T18:34:46.114" v="56"/>
          <ac:picMkLst>
            <pc:docMk/>
            <pc:sldMk cId="473654230" sldId="398"/>
            <ac:picMk id="5" creationId="{20C04BD1-FEF9-9ABA-060D-971E22D964A9}"/>
          </ac:picMkLst>
        </pc:picChg>
        <pc:picChg chg="del mod">
          <ac:chgData name="Bosman, Anne" userId="S::1019521@nwz.nl::7456cb24-a7b2-4c4a-ae2a-8d28fc91fa17" providerId="AD" clId="Web-{DC25B8A2-A33D-0048-EA2B-1100B8B98F99}" dt="2024-10-16T18:34:25.785" v="51"/>
          <ac:picMkLst>
            <pc:docMk/>
            <pc:sldMk cId="473654230" sldId="398"/>
            <ac:picMk id="6" creationId="{7260D77A-0F67-5ED9-464A-4C94C4E79667}"/>
          </ac:picMkLst>
        </pc:picChg>
        <pc:picChg chg="add del mod">
          <ac:chgData name="Bosman, Anne" userId="S::1019521@nwz.nl::7456cb24-a7b2-4c4a-ae2a-8d28fc91fa17" providerId="AD" clId="Web-{DC25B8A2-A33D-0048-EA2B-1100B8B98F99}" dt="2024-10-16T18:35:50.350" v="72"/>
          <ac:picMkLst>
            <pc:docMk/>
            <pc:sldMk cId="473654230" sldId="398"/>
            <ac:picMk id="7" creationId="{0D602AB0-CDB0-999D-5BD7-EB672E185F87}"/>
          </ac:picMkLst>
        </pc:picChg>
        <pc:picChg chg="del mod">
          <ac:chgData name="Bosman, Anne" userId="S::1019521@nwz.nl::7456cb24-a7b2-4c4a-ae2a-8d28fc91fa17" providerId="AD" clId="Web-{DC25B8A2-A33D-0048-EA2B-1100B8B98F99}" dt="2024-10-16T18:35:48.569" v="71"/>
          <ac:picMkLst>
            <pc:docMk/>
            <pc:sldMk cId="473654230" sldId="398"/>
            <ac:picMk id="8" creationId="{D790E052-F507-2DF4-CEFA-7883B87863D1}"/>
          </ac:picMkLst>
        </pc:picChg>
        <pc:picChg chg="del">
          <ac:chgData name="Bosman, Anne" userId="S::1019521@nwz.nl::7456cb24-a7b2-4c4a-ae2a-8d28fc91fa17" providerId="AD" clId="Web-{DC25B8A2-A33D-0048-EA2B-1100B8B98F99}" dt="2024-10-16T18:33:49.659" v="45"/>
          <ac:picMkLst>
            <pc:docMk/>
            <pc:sldMk cId="473654230" sldId="398"/>
            <ac:picMk id="9" creationId="{8BAF51BF-4687-6871-1161-03E7D33BA4B6}"/>
          </ac:picMkLst>
        </pc:picChg>
        <pc:picChg chg="del mod">
          <ac:chgData name="Bosman, Anne" userId="S::1019521@nwz.nl::7456cb24-a7b2-4c4a-ae2a-8d28fc91fa17" providerId="AD" clId="Web-{DC25B8A2-A33D-0048-EA2B-1100B8B98F99}" dt="2024-10-16T18:35:05.177" v="60"/>
          <ac:picMkLst>
            <pc:docMk/>
            <pc:sldMk cId="473654230" sldId="398"/>
            <ac:picMk id="10" creationId="{FE8E7D9F-F7C1-DFF4-494A-E9046D5A392A}"/>
          </ac:picMkLst>
        </pc:picChg>
      </pc:sldChg>
      <pc:sldChg chg="modSp">
        <pc:chgData name="Bosman, Anne" userId="S::1019521@nwz.nl::7456cb24-a7b2-4c4a-ae2a-8d28fc91fa17" providerId="AD" clId="Web-{DC25B8A2-A33D-0048-EA2B-1100B8B98F99}" dt="2024-10-16T18:26:52.286" v="41" actId="20577"/>
        <pc:sldMkLst>
          <pc:docMk/>
          <pc:sldMk cId="265612894" sldId="445"/>
        </pc:sldMkLst>
        <pc:spChg chg="mod">
          <ac:chgData name="Bosman, Anne" userId="S::1019521@nwz.nl::7456cb24-a7b2-4c4a-ae2a-8d28fc91fa17" providerId="AD" clId="Web-{DC25B8A2-A33D-0048-EA2B-1100B8B98F99}" dt="2024-10-16T18:26:52.286" v="41" actId="20577"/>
          <ac:spMkLst>
            <pc:docMk/>
            <pc:sldMk cId="265612894" sldId="445"/>
            <ac:spMk id="3" creationId="{38BBE6D3-9DD1-F7A7-CD69-8D71643BF67C}"/>
          </ac:spMkLst>
        </pc:spChg>
      </pc:sldChg>
      <pc:sldChg chg="addSp delSp modSp new ord addAnim delAnim">
        <pc:chgData name="Bosman, Anne" userId="S::1019521@nwz.nl::7456cb24-a7b2-4c4a-ae2a-8d28fc91fa17" providerId="AD" clId="Web-{DC25B8A2-A33D-0048-EA2B-1100B8B98F99}" dt="2024-10-16T18:36:42.570" v="81" actId="1076"/>
        <pc:sldMkLst>
          <pc:docMk/>
          <pc:sldMk cId="2115064616" sldId="470"/>
        </pc:sldMkLst>
        <pc:spChg chg="del">
          <ac:chgData name="Bosman, Anne" userId="S::1019521@nwz.nl::7456cb24-a7b2-4c4a-ae2a-8d28fc91fa17" providerId="AD" clId="Web-{DC25B8A2-A33D-0048-EA2B-1100B8B98F99}" dt="2024-10-16T18:33:52.518" v="46"/>
          <ac:spMkLst>
            <pc:docMk/>
            <pc:sldMk cId="2115064616" sldId="470"/>
            <ac:spMk id="3" creationId="{2DD2DFFB-9F40-6221-9DA8-8B3157B62634}"/>
          </ac:spMkLst>
        </pc:spChg>
        <pc:picChg chg="add mod ord">
          <ac:chgData name="Bosman, Anne" userId="S::1019521@nwz.nl::7456cb24-a7b2-4c4a-ae2a-8d28fc91fa17" providerId="AD" clId="Web-{DC25B8A2-A33D-0048-EA2B-1100B8B98F99}" dt="2024-10-16T18:33:57.909" v="47" actId="1076"/>
          <ac:picMkLst>
            <pc:docMk/>
            <pc:sldMk cId="2115064616" sldId="470"/>
            <ac:picMk id="4" creationId="{E8B65ED9-1E2A-FEC4-E055-A2B862C37BAA}"/>
          </ac:picMkLst>
        </pc:picChg>
        <pc:picChg chg="add del mod">
          <ac:chgData name="Bosman, Anne" userId="S::1019521@nwz.nl::7456cb24-a7b2-4c4a-ae2a-8d28fc91fa17" providerId="AD" clId="Web-{DC25B8A2-A33D-0048-EA2B-1100B8B98F99}" dt="2024-10-16T18:35:00.177" v="58"/>
          <ac:picMkLst>
            <pc:docMk/>
            <pc:sldMk cId="2115064616" sldId="470"/>
            <ac:picMk id="5" creationId="{8EAA8B32-9624-2E8B-2479-80D27C8CC11D}"/>
          </ac:picMkLst>
        </pc:picChg>
        <pc:picChg chg="add mod">
          <ac:chgData name="Bosman, Anne" userId="S::1019521@nwz.nl::7456cb24-a7b2-4c4a-ae2a-8d28fc91fa17" providerId="AD" clId="Web-{DC25B8A2-A33D-0048-EA2B-1100B8B98F99}" dt="2024-10-16T18:35:20.146" v="62" actId="1076"/>
          <ac:picMkLst>
            <pc:docMk/>
            <pc:sldMk cId="2115064616" sldId="470"/>
            <ac:picMk id="6" creationId="{E8F0FE70-B9BB-865B-F390-EEB5C978C3F6}"/>
          </ac:picMkLst>
        </pc:picChg>
        <pc:picChg chg="add mod">
          <ac:chgData name="Bosman, Anne" userId="S::1019521@nwz.nl::7456cb24-a7b2-4c4a-ae2a-8d28fc91fa17" providerId="AD" clId="Web-{DC25B8A2-A33D-0048-EA2B-1100B8B98F99}" dt="2024-10-16T18:36:01.600" v="74" actId="1076"/>
          <ac:picMkLst>
            <pc:docMk/>
            <pc:sldMk cId="2115064616" sldId="470"/>
            <ac:picMk id="7" creationId="{FFB68FF9-FEAD-76D9-8335-160C1BFCF260}"/>
          </ac:picMkLst>
        </pc:picChg>
        <pc:picChg chg="add mod">
          <ac:chgData name="Bosman, Anne" userId="S::1019521@nwz.nl::7456cb24-a7b2-4c4a-ae2a-8d28fc91fa17" providerId="AD" clId="Web-{DC25B8A2-A33D-0048-EA2B-1100B8B98F99}" dt="2024-10-16T18:36:42.570" v="81" actId="1076"/>
          <ac:picMkLst>
            <pc:docMk/>
            <pc:sldMk cId="2115064616" sldId="470"/>
            <ac:picMk id="8" creationId="{DBBB80BA-8EA6-CA24-310B-80A1C8BAD670}"/>
          </ac:picMkLst>
        </pc:picChg>
      </pc:sldChg>
      <pc:sldChg chg="modSp new del">
        <pc:chgData name="Bosman, Anne" userId="S::1019521@nwz.nl::7456cb24-a7b2-4c4a-ae2a-8d28fc91fa17" providerId="AD" clId="Web-{DC25B8A2-A33D-0048-EA2B-1100B8B98F99}" dt="2024-10-16T18:26:01.956" v="39"/>
        <pc:sldMkLst>
          <pc:docMk/>
          <pc:sldMk cId="2445457312" sldId="470"/>
        </pc:sldMkLst>
        <pc:spChg chg="mod">
          <ac:chgData name="Bosman, Anne" userId="S::1019521@nwz.nl::7456cb24-a7b2-4c4a-ae2a-8d28fc91fa17" providerId="AD" clId="Web-{DC25B8A2-A33D-0048-EA2B-1100B8B98F99}" dt="2024-10-16T18:25:58.378" v="38" actId="20577"/>
          <ac:spMkLst>
            <pc:docMk/>
            <pc:sldMk cId="2445457312" sldId="470"/>
            <ac:spMk id="2" creationId="{F5222250-14DC-24C8-8F9E-7220E25CC103}"/>
          </ac:spMkLst>
        </pc:spChg>
      </pc:sldChg>
    </pc:docChg>
  </pc:docChgLst>
  <pc:docChgLst>
    <pc:chgData name="Bosman, Anne" userId="S::1019521@nwz.nl::7456cb24-a7b2-4c4a-ae2a-8d28fc91fa17" providerId="AD" clId="Web-{68228BF4-3C8C-33AF-C4FF-42AAF7771179}"/>
    <pc:docChg chg="modSld">
      <pc:chgData name="Bosman, Anne" userId="S::1019521@nwz.nl::7456cb24-a7b2-4c4a-ae2a-8d28fc91fa17" providerId="AD" clId="Web-{68228BF4-3C8C-33AF-C4FF-42AAF7771179}" dt="2024-10-17T11:31:36.369" v="1" actId="20577"/>
      <pc:docMkLst>
        <pc:docMk/>
      </pc:docMkLst>
      <pc:sldChg chg="modSp">
        <pc:chgData name="Bosman, Anne" userId="S::1019521@nwz.nl::7456cb24-a7b2-4c4a-ae2a-8d28fc91fa17" providerId="AD" clId="Web-{68228BF4-3C8C-33AF-C4FF-42AAF7771179}" dt="2024-10-17T11:31:36.369" v="1" actId="20577"/>
        <pc:sldMkLst>
          <pc:docMk/>
          <pc:sldMk cId="2013593928" sldId="448"/>
        </pc:sldMkLst>
        <pc:spChg chg="mod">
          <ac:chgData name="Bosman, Anne" userId="S::1019521@nwz.nl::7456cb24-a7b2-4c4a-ae2a-8d28fc91fa17" providerId="AD" clId="Web-{68228BF4-3C8C-33AF-C4FF-42AAF7771179}" dt="2024-10-17T11:31:36.369" v="1" actId="20577"/>
          <ac:spMkLst>
            <pc:docMk/>
            <pc:sldMk cId="2013593928" sldId="448"/>
            <ac:spMk id="3" creationId="{00000000-0000-0000-0000-000000000000}"/>
          </ac:spMkLst>
        </pc:spChg>
      </pc:sldChg>
    </pc:docChg>
  </pc:docChgLst>
  <pc:docChgLst>
    <pc:chgData name="Gooiker, Gea" userId="S::1014067@nwz.nl::0d219116-6cad-4660-9214-71c2912c0a76" providerId="AD" clId="Web-{75774377-1E17-22C0-C944-37BD90E28E87}"/>
    <pc:docChg chg="addSld delSld modSld sldOrd">
      <pc:chgData name="Gooiker, Gea" userId="S::1014067@nwz.nl::0d219116-6cad-4660-9214-71c2912c0a76" providerId="AD" clId="Web-{75774377-1E17-22C0-C944-37BD90E28E87}" dt="2024-10-14T07:55:08.094" v="436" actId="1076"/>
      <pc:docMkLst>
        <pc:docMk/>
      </pc:docMkLst>
      <pc:sldChg chg="del">
        <pc:chgData name="Gooiker, Gea" userId="S::1014067@nwz.nl::0d219116-6cad-4660-9214-71c2912c0a76" providerId="AD" clId="Web-{75774377-1E17-22C0-C944-37BD90E28E87}" dt="2024-10-14T07:37:23.140" v="233"/>
        <pc:sldMkLst>
          <pc:docMk/>
          <pc:sldMk cId="1845524808" sldId="257"/>
        </pc:sldMkLst>
      </pc:sldChg>
      <pc:sldChg chg="del">
        <pc:chgData name="Gooiker, Gea" userId="S::1014067@nwz.nl::0d219116-6cad-4660-9214-71c2912c0a76" providerId="AD" clId="Web-{75774377-1E17-22C0-C944-37BD90E28E87}" dt="2024-10-14T07:37:25.703" v="235"/>
        <pc:sldMkLst>
          <pc:docMk/>
          <pc:sldMk cId="815796759" sldId="260"/>
        </pc:sldMkLst>
      </pc:sldChg>
      <pc:sldChg chg="del">
        <pc:chgData name="Gooiker, Gea" userId="S::1014067@nwz.nl::0d219116-6cad-4660-9214-71c2912c0a76" providerId="AD" clId="Web-{75774377-1E17-22C0-C944-37BD90E28E87}" dt="2024-10-14T07:37:28.015" v="236"/>
        <pc:sldMkLst>
          <pc:docMk/>
          <pc:sldMk cId="2077719910" sldId="261"/>
        </pc:sldMkLst>
      </pc:sldChg>
      <pc:sldChg chg="del">
        <pc:chgData name="Gooiker, Gea" userId="S::1014067@nwz.nl::0d219116-6cad-4660-9214-71c2912c0a76" providerId="AD" clId="Web-{75774377-1E17-22C0-C944-37BD90E28E87}" dt="2024-10-14T07:37:30.390" v="237"/>
        <pc:sldMkLst>
          <pc:docMk/>
          <pc:sldMk cId="1186063934" sldId="263"/>
        </pc:sldMkLst>
      </pc:sldChg>
      <pc:sldChg chg="del">
        <pc:chgData name="Gooiker, Gea" userId="S::1014067@nwz.nl::0d219116-6cad-4660-9214-71c2912c0a76" providerId="AD" clId="Web-{75774377-1E17-22C0-C944-37BD90E28E87}" dt="2024-10-14T07:37:50.875" v="244"/>
        <pc:sldMkLst>
          <pc:docMk/>
          <pc:sldMk cId="4010280798" sldId="264"/>
        </pc:sldMkLst>
      </pc:sldChg>
      <pc:sldChg chg="del">
        <pc:chgData name="Gooiker, Gea" userId="S::1014067@nwz.nl::0d219116-6cad-4660-9214-71c2912c0a76" providerId="AD" clId="Web-{75774377-1E17-22C0-C944-37BD90E28E87}" dt="2024-10-14T07:37:34.094" v="239"/>
        <pc:sldMkLst>
          <pc:docMk/>
          <pc:sldMk cId="1244058044" sldId="270"/>
        </pc:sldMkLst>
      </pc:sldChg>
      <pc:sldChg chg="del">
        <pc:chgData name="Gooiker, Gea" userId="S::1014067@nwz.nl::0d219116-6cad-4660-9214-71c2912c0a76" providerId="AD" clId="Web-{75774377-1E17-22C0-C944-37BD90E28E87}" dt="2024-10-14T07:37:35.750" v="240"/>
        <pc:sldMkLst>
          <pc:docMk/>
          <pc:sldMk cId="3651918754" sldId="275"/>
        </pc:sldMkLst>
      </pc:sldChg>
      <pc:sldChg chg="del">
        <pc:chgData name="Gooiker, Gea" userId="S::1014067@nwz.nl::0d219116-6cad-4660-9214-71c2912c0a76" providerId="AD" clId="Web-{75774377-1E17-22C0-C944-37BD90E28E87}" dt="2024-10-14T07:29:25.267" v="131"/>
        <pc:sldMkLst>
          <pc:docMk/>
          <pc:sldMk cId="196717359" sldId="287"/>
        </pc:sldMkLst>
      </pc:sldChg>
      <pc:sldChg chg="del">
        <pc:chgData name="Gooiker, Gea" userId="S::1014067@nwz.nl::0d219116-6cad-4660-9214-71c2912c0a76" providerId="AD" clId="Web-{75774377-1E17-22C0-C944-37BD90E28E87}" dt="2024-10-14T07:30:05.658" v="136"/>
        <pc:sldMkLst>
          <pc:docMk/>
          <pc:sldMk cId="1646768692" sldId="288"/>
        </pc:sldMkLst>
      </pc:sldChg>
      <pc:sldChg chg="del">
        <pc:chgData name="Gooiker, Gea" userId="S::1014067@nwz.nl::0d219116-6cad-4660-9214-71c2912c0a76" providerId="AD" clId="Web-{75774377-1E17-22C0-C944-37BD90E28E87}" dt="2024-10-14T07:30:08.643" v="137"/>
        <pc:sldMkLst>
          <pc:docMk/>
          <pc:sldMk cId="1512841339" sldId="289"/>
        </pc:sldMkLst>
      </pc:sldChg>
      <pc:sldChg chg="del">
        <pc:chgData name="Gooiker, Gea" userId="S::1014067@nwz.nl::0d219116-6cad-4660-9214-71c2912c0a76" providerId="AD" clId="Web-{75774377-1E17-22C0-C944-37BD90E28E87}" dt="2024-10-14T07:29:56.971" v="134"/>
        <pc:sldMkLst>
          <pc:docMk/>
          <pc:sldMk cId="2867443510" sldId="290"/>
        </pc:sldMkLst>
      </pc:sldChg>
      <pc:sldChg chg="del">
        <pc:chgData name="Gooiker, Gea" userId="S::1014067@nwz.nl::0d219116-6cad-4660-9214-71c2912c0a76" providerId="AD" clId="Web-{75774377-1E17-22C0-C944-37BD90E28E87}" dt="2024-10-14T07:48:41.254" v="274"/>
        <pc:sldMkLst>
          <pc:docMk/>
          <pc:sldMk cId="2073065501" sldId="291"/>
        </pc:sldMkLst>
      </pc:sldChg>
      <pc:sldChg chg="del">
        <pc:chgData name="Gooiker, Gea" userId="S::1014067@nwz.nl::0d219116-6cad-4660-9214-71c2912c0a76" providerId="AD" clId="Web-{75774377-1E17-22C0-C944-37BD90E28E87}" dt="2024-10-14T07:30:10.580" v="138"/>
        <pc:sldMkLst>
          <pc:docMk/>
          <pc:sldMk cId="735359117" sldId="292"/>
        </pc:sldMkLst>
      </pc:sldChg>
      <pc:sldChg chg="del">
        <pc:chgData name="Gooiker, Gea" userId="S::1014067@nwz.nl::0d219116-6cad-4660-9214-71c2912c0a76" providerId="AD" clId="Web-{75774377-1E17-22C0-C944-37BD90E28E87}" dt="2024-10-14T07:37:51.657" v="245"/>
        <pc:sldMkLst>
          <pc:docMk/>
          <pc:sldMk cId="1110973030" sldId="293"/>
        </pc:sldMkLst>
      </pc:sldChg>
      <pc:sldChg chg="del">
        <pc:chgData name="Gooiker, Gea" userId="S::1014067@nwz.nl::0d219116-6cad-4660-9214-71c2912c0a76" providerId="AD" clId="Web-{75774377-1E17-22C0-C944-37BD90E28E87}" dt="2024-10-14T07:37:59.704" v="250"/>
        <pc:sldMkLst>
          <pc:docMk/>
          <pc:sldMk cId="2955449919" sldId="296"/>
        </pc:sldMkLst>
      </pc:sldChg>
      <pc:sldChg chg="del">
        <pc:chgData name="Gooiker, Gea" userId="S::1014067@nwz.nl::0d219116-6cad-4660-9214-71c2912c0a76" providerId="AD" clId="Web-{75774377-1E17-22C0-C944-37BD90E28E87}" dt="2024-10-14T07:37:54.047" v="248"/>
        <pc:sldMkLst>
          <pc:docMk/>
          <pc:sldMk cId="2575063933" sldId="298"/>
        </pc:sldMkLst>
      </pc:sldChg>
      <pc:sldChg chg="add del">
        <pc:chgData name="Gooiker, Gea" userId="S::1014067@nwz.nl::0d219116-6cad-4660-9214-71c2912c0a76" providerId="AD" clId="Web-{75774377-1E17-22C0-C944-37BD90E28E87}" dt="2024-10-14T07:46:39.938" v="266"/>
        <pc:sldMkLst>
          <pc:docMk/>
          <pc:sldMk cId="2785448515" sldId="300"/>
        </pc:sldMkLst>
      </pc:sldChg>
      <pc:sldChg chg="del">
        <pc:chgData name="Gooiker, Gea" userId="S::1014067@nwz.nl::0d219116-6cad-4660-9214-71c2912c0a76" providerId="AD" clId="Web-{75774377-1E17-22C0-C944-37BD90E28E87}" dt="2024-10-14T07:39:57.270" v="258"/>
        <pc:sldMkLst>
          <pc:docMk/>
          <pc:sldMk cId="2747685446" sldId="301"/>
        </pc:sldMkLst>
      </pc:sldChg>
      <pc:sldChg chg="del">
        <pc:chgData name="Gooiker, Gea" userId="S::1014067@nwz.nl::0d219116-6cad-4660-9214-71c2912c0a76" providerId="AD" clId="Web-{75774377-1E17-22C0-C944-37BD90E28E87}" dt="2024-10-14T07:48:45.942" v="276"/>
        <pc:sldMkLst>
          <pc:docMk/>
          <pc:sldMk cId="4078219874" sldId="306"/>
        </pc:sldMkLst>
      </pc:sldChg>
      <pc:sldChg chg="del">
        <pc:chgData name="Gooiker, Gea" userId="S::1014067@nwz.nl::0d219116-6cad-4660-9214-71c2912c0a76" providerId="AD" clId="Web-{75774377-1E17-22C0-C944-37BD90E28E87}" dt="2024-10-14T07:37:22.156" v="232"/>
        <pc:sldMkLst>
          <pc:docMk/>
          <pc:sldMk cId="1738507675" sldId="308"/>
        </pc:sldMkLst>
      </pc:sldChg>
      <pc:sldChg chg="del">
        <pc:chgData name="Gooiker, Gea" userId="S::1014067@nwz.nl::0d219116-6cad-4660-9214-71c2912c0a76" providerId="AD" clId="Web-{75774377-1E17-22C0-C944-37BD90E28E87}" dt="2024-10-14T07:37:37.969" v="241"/>
        <pc:sldMkLst>
          <pc:docMk/>
          <pc:sldMk cId="4192188713" sldId="309"/>
        </pc:sldMkLst>
      </pc:sldChg>
      <pc:sldChg chg="del">
        <pc:chgData name="Gooiker, Gea" userId="S::1014067@nwz.nl::0d219116-6cad-4660-9214-71c2912c0a76" providerId="AD" clId="Web-{75774377-1E17-22C0-C944-37BD90E28E87}" dt="2024-10-14T07:30:03.549" v="135"/>
        <pc:sldMkLst>
          <pc:docMk/>
          <pc:sldMk cId="1456885835" sldId="341"/>
        </pc:sldMkLst>
      </pc:sldChg>
      <pc:sldChg chg="del">
        <pc:chgData name="Gooiker, Gea" userId="S::1014067@nwz.nl::0d219116-6cad-4660-9214-71c2912c0a76" providerId="AD" clId="Web-{75774377-1E17-22C0-C944-37BD90E28E87}" dt="2024-10-14T07:48:37.613" v="273"/>
        <pc:sldMkLst>
          <pc:docMk/>
          <pc:sldMk cId="562584298" sldId="342"/>
        </pc:sldMkLst>
      </pc:sldChg>
      <pc:sldChg chg="del">
        <pc:chgData name="Gooiker, Gea" userId="S::1014067@nwz.nl::0d219116-6cad-4660-9214-71c2912c0a76" providerId="AD" clId="Web-{75774377-1E17-22C0-C944-37BD90E28E87}" dt="2024-10-14T07:46:05.468" v="263"/>
        <pc:sldMkLst>
          <pc:docMk/>
          <pc:sldMk cId="3109677233" sldId="343"/>
        </pc:sldMkLst>
      </pc:sldChg>
      <pc:sldChg chg="del">
        <pc:chgData name="Gooiker, Gea" userId="S::1014067@nwz.nl::0d219116-6cad-4660-9214-71c2912c0a76" providerId="AD" clId="Web-{75774377-1E17-22C0-C944-37BD90E28E87}" dt="2024-10-14T07:37:24.406" v="234"/>
        <pc:sldMkLst>
          <pc:docMk/>
          <pc:sldMk cId="1197942138" sldId="344"/>
        </pc:sldMkLst>
      </pc:sldChg>
      <pc:sldChg chg="del">
        <pc:chgData name="Gooiker, Gea" userId="S::1014067@nwz.nl::0d219116-6cad-4660-9214-71c2912c0a76" providerId="AD" clId="Web-{75774377-1E17-22C0-C944-37BD90E28E87}" dt="2024-10-14T07:37:33.734" v="238"/>
        <pc:sldMkLst>
          <pc:docMk/>
          <pc:sldMk cId="3956675578" sldId="345"/>
        </pc:sldMkLst>
      </pc:sldChg>
      <pc:sldChg chg="del">
        <pc:chgData name="Gooiker, Gea" userId="S::1014067@nwz.nl::0d219116-6cad-4660-9214-71c2912c0a76" providerId="AD" clId="Web-{75774377-1E17-22C0-C944-37BD90E28E87}" dt="2024-10-14T07:37:46.032" v="242"/>
        <pc:sldMkLst>
          <pc:docMk/>
          <pc:sldMk cId="3525026691" sldId="346"/>
        </pc:sldMkLst>
      </pc:sldChg>
      <pc:sldChg chg="del">
        <pc:chgData name="Gooiker, Gea" userId="S::1014067@nwz.nl::0d219116-6cad-4660-9214-71c2912c0a76" providerId="AD" clId="Web-{75774377-1E17-22C0-C944-37BD90E28E87}" dt="2024-10-14T07:37:52.532" v="246"/>
        <pc:sldMkLst>
          <pc:docMk/>
          <pc:sldMk cId="4062306606" sldId="347"/>
        </pc:sldMkLst>
      </pc:sldChg>
      <pc:sldChg chg="del">
        <pc:chgData name="Gooiker, Gea" userId="S::1014067@nwz.nl::0d219116-6cad-4660-9214-71c2912c0a76" providerId="AD" clId="Web-{75774377-1E17-22C0-C944-37BD90E28E87}" dt="2024-10-14T07:37:48.641" v="243"/>
        <pc:sldMkLst>
          <pc:docMk/>
          <pc:sldMk cId="1019842632" sldId="348"/>
        </pc:sldMkLst>
      </pc:sldChg>
      <pc:sldChg chg="del">
        <pc:chgData name="Gooiker, Gea" userId="S::1014067@nwz.nl::0d219116-6cad-4660-9214-71c2912c0a76" providerId="AD" clId="Web-{75774377-1E17-22C0-C944-37BD90E28E87}" dt="2024-10-14T07:37:57.610" v="249"/>
        <pc:sldMkLst>
          <pc:docMk/>
          <pc:sldMk cId="3474744772" sldId="349"/>
        </pc:sldMkLst>
      </pc:sldChg>
      <pc:sldChg chg="del">
        <pc:chgData name="Gooiker, Gea" userId="S::1014067@nwz.nl::0d219116-6cad-4660-9214-71c2912c0a76" providerId="AD" clId="Web-{75774377-1E17-22C0-C944-37BD90E28E87}" dt="2024-10-14T07:37:53.126" v="247"/>
        <pc:sldMkLst>
          <pc:docMk/>
          <pc:sldMk cId="1754903178" sldId="357"/>
        </pc:sldMkLst>
      </pc:sldChg>
      <pc:sldChg chg="del">
        <pc:chgData name="Gooiker, Gea" userId="S::1014067@nwz.nl::0d219116-6cad-4660-9214-71c2912c0a76" providerId="AD" clId="Web-{75774377-1E17-22C0-C944-37BD90E28E87}" dt="2024-10-14T07:48:44.067" v="275"/>
        <pc:sldMkLst>
          <pc:docMk/>
          <pc:sldMk cId="2824937825" sldId="358"/>
        </pc:sldMkLst>
      </pc:sldChg>
      <pc:sldChg chg="del">
        <pc:chgData name="Gooiker, Gea" userId="S::1014067@nwz.nl::0d219116-6cad-4660-9214-71c2912c0a76" providerId="AD" clId="Web-{75774377-1E17-22C0-C944-37BD90E28E87}" dt="2024-10-14T07:37:08.030" v="226"/>
        <pc:sldMkLst>
          <pc:docMk/>
          <pc:sldMk cId="0" sldId="373"/>
        </pc:sldMkLst>
      </pc:sldChg>
      <pc:sldChg chg="del">
        <pc:chgData name="Gooiker, Gea" userId="S::1014067@nwz.nl::0d219116-6cad-4660-9214-71c2912c0a76" providerId="AD" clId="Web-{75774377-1E17-22C0-C944-37BD90E28E87}" dt="2024-10-14T07:37:09.234" v="227"/>
        <pc:sldMkLst>
          <pc:docMk/>
          <pc:sldMk cId="0" sldId="375"/>
        </pc:sldMkLst>
      </pc:sldChg>
      <pc:sldChg chg="del">
        <pc:chgData name="Gooiker, Gea" userId="S::1014067@nwz.nl::0d219116-6cad-4660-9214-71c2912c0a76" providerId="AD" clId="Web-{75774377-1E17-22C0-C944-37BD90E28E87}" dt="2024-10-14T07:37:11.952" v="228"/>
        <pc:sldMkLst>
          <pc:docMk/>
          <pc:sldMk cId="0" sldId="378"/>
        </pc:sldMkLst>
      </pc:sldChg>
      <pc:sldChg chg="del">
        <pc:chgData name="Gooiker, Gea" userId="S::1014067@nwz.nl::0d219116-6cad-4660-9214-71c2912c0a76" providerId="AD" clId="Web-{75774377-1E17-22C0-C944-37BD90E28E87}" dt="2024-10-14T07:37:14.515" v="229"/>
        <pc:sldMkLst>
          <pc:docMk/>
          <pc:sldMk cId="0" sldId="379"/>
        </pc:sldMkLst>
      </pc:sldChg>
      <pc:sldChg chg="del">
        <pc:chgData name="Gooiker, Gea" userId="S::1014067@nwz.nl::0d219116-6cad-4660-9214-71c2912c0a76" providerId="AD" clId="Web-{75774377-1E17-22C0-C944-37BD90E28E87}" dt="2024-10-14T07:37:20.593" v="231"/>
        <pc:sldMkLst>
          <pc:docMk/>
          <pc:sldMk cId="534497119" sldId="380"/>
        </pc:sldMkLst>
      </pc:sldChg>
      <pc:sldChg chg="del">
        <pc:chgData name="Gooiker, Gea" userId="S::1014067@nwz.nl::0d219116-6cad-4660-9214-71c2912c0a76" providerId="AD" clId="Web-{75774377-1E17-22C0-C944-37BD90E28E87}" dt="2024-10-14T07:37:18.062" v="230"/>
        <pc:sldMkLst>
          <pc:docMk/>
          <pc:sldMk cId="865449481" sldId="384"/>
        </pc:sldMkLst>
      </pc:sldChg>
      <pc:sldChg chg="add del">
        <pc:chgData name="Gooiker, Gea" userId="S::1014067@nwz.nl::0d219116-6cad-4660-9214-71c2912c0a76" providerId="AD" clId="Web-{75774377-1E17-22C0-C944-37BD90E28E87}" dt="2024-10-14T07:08:41.495" v="31"/>
        <pc:sldMkLst>
          <pc:docMk/>
          <pc:sldMk cId="4097042825" sldId="385"/>
        </pc:sldMkLst>
      </pc:sldChg>
      <pc:sldChg chg="modSp add del">
        <pc:chgData name="Gooiker, Gea" userId="S::1014067@nwz.nl::0d219116-6cad-4660-9214-71c2912c0a76" providerId="AD" clId="Web-{75774377-1E17-22C0-C944-37BD90E28E87}" dt="2024-10-14T07:09:40.450" v="40" actId="1076"/>
        <pc:sldMkLst>
          <pc:docMk/>
          <pc:sldMk cId="714689368" sldId="387"/>
        </pc:sldMkLst>
        <pc:picChg chg="mod">
          <ac:chgData name="Gooiker, Gea" userId="S::1014067@nwz.nl::0d219116-6cad-4660-9214-71c2912c0a76" providerId="AD" clId="Web-{75774377-1E17-22C0-C944-37BD90E28E87}" dt="2024-10-14T07:09:40.450" v="40" actId="1076"/>
          <ac:picMkLst>
            <pc:docMk/>
            <pc:sldMk cId="714689368" sldId="387"/>
            <ac:picMk id="4" creationId="{AC2110C5-CFCF-250C-B4C8-4AFF70F24530}"/>
          </ac:picMkLst>
        </pc:picChg>
      </pc:sldChg>
      <pc:sldChg chg="add del">
        <pc:chgData name="Gooiker, Gea" userId="S::1014067@nwz.nl::0d219116-6cad-4660-9214-71c2912c0a76" providerId="AD" clId="Web-{75774377-1E17-22C0-C944-37BD90E28E87}" dt="2024-10-14T07:08:41.542" v="33"/>
        <pc:sldMkLst>
          <pc:docMk/>
          <pc:sldMk cId="174253555" sldId="388"/>
        </pc:sldMkLst>
      </pc:sldChg>
      <pc:sldChg chg="add del">
        <pc:chgData name="Gooiker, Gea" userId="S::1014067@nwz.nl::0d219116-6cad-4660-9214-71c2912c0a76" providerId="AD" clId="Web-{75774377-1E17-22C0-C944-37BD90E28E87}" dt="2024-10-14T07:08:41.573" v="34"/>
        <pc:sldMkLst>
          <pc:docMk/>
          <pc:sldMk cId="2199452587" sldId="389"/>
        </pc:sldMkLst>
      </pc:sldChg>
      <pc:sldChg chg="add del">
        <pc:chgData name="Gooiker, Gea" userId="S::1014067@nwz.nl::0d219116-6cad-4660-9214-71c2912c0a76" providerId="AD" clId="Web-{75774377-1E17-22C0-C944-37BD90E28E87}" dt="2024-10-14T07:08:41.589" v="35"/>
        <pc:sldMkLst>
          <pc:docMk/>
          <pc:sldMk cId="2807330275" sldId="390"/>
        </pc:sldMkLst>
      </pc:sldChg>
      <pc:sldChg chg="add del">
        <pc:chgData name="Gooiker, Gea" userId="S::1014067@nwz.nl::0d219116-6cad-4660-9214-71c2912c0a76" providerId="AD" clId="Web-{75774377-1E17-22C0-C944-37BD90E28E87}" dt="2024-10-14T07:08:41.605" v="36"/>
        <pc:sldMkLst>
          <pc:docMk/>
          <pc:sldMk cId="174593006" sldId="391"/>
        </pc:sldMkLst>
      </pc:sldChg>
      <pc:sldChg chg="add del">
        <pc:chgData name="Gooiker, Gea" userId="S::1014067@nwz.nl::0d219116-6cad-4660-9214-71c2912c0a76" providerId="AD" clId="Web-{75774377-1E17-22C0-C944-37BD90E28E87}" dt="2024-10-14T07:08:41.636" v="37"/>
        <pc:sldMkLst>
          <pc:docMk/>
          <pc:sldMk cId="3881580319" sldId="392"/>
        </pc:sldMkLst>
      </pc:sldChg>
      <pc:sldChg chg="del">
        <pc:chgData name="Gooiker, Gea" userId="S::1014067@nwz.nl::0d219116-6cad-4660-9214-71c2912c0a76" providerId="AD" clId="Web-{75774377-1E17-22C0-C944-37BD90E28E87}" dt="2024-10-14T07:34:25.197" v="217"/>
        <pc:sldMkLst>
          <pc:docMk/>
          <pc:sldMk cId="1246131607" sldId="393"/>
        </pc:sldMkLst>
      </pc:sldChg>
      <pc:sldChg chg="addSp modSp">
        <pc:chgData name="Gooiker, Gea" userId="S::1014067@nwz.nl::0d219116-6cad-4660-9214-71c2912c0a76" providerId="AD" clId="Web-{75774377-1E17-22C0-C944-37BD90E28E87}" dt="2024-10-14T07:48:23.566" v="271" actId="1076"/>
        <pc:sldMkLst>
          <pc:docMk/>
          <pc:sldMk cId="697781182" sldId="394"/>
        </pc:sldMkLst>
        <pc:picChg chg="add mod">
          <ac:chgData name="Gooiker, Gea" userId="S::1014067@nwz.nl::0d219116-6cad-4660-9214-71c2912c0a76" providerId="AD" clId="Web-{75774377-1E17-22C0-C944-37BD90E28E87}" dt="2024-10-14T07:48:23.566" v="271" actId="1076"/>
          <ac:picMkLst>
            <pc:docMk/>
            <pc:sldMk cId="697781182" sldId="394"/>
            <ac:picMk id="4" creationId="{6E37498E-2B93-12C2-4CC5-314D499AAE1F}"/>
          </ac:picMkLst>
        </pc:picChg>
      </pc:sldChg>
      <pc:sldChg chg="delSp del">
        <pc:chgData name="Gooiker, Gea" userId="S::1014067@nwz.nl::0d219116-6cad-4660-9214-71c2912c0a76" providerId="AD" clId="Web-{75774377-1E17-22C0-C944-37BD90E28E87}" dt="2024-10-14T07:48:26.644" v="272"/>
        <pc:sldMkLst>
          <pc:docMk/>
          <pc:sldMk cId="2266950117" sldId="395"/>
        </pc:sldMkLst>
        <pc:picChg chg="del">
          <ac:chgData name="Gooiker, Gea" userId="S::1014067@nwz.nl::0d219116-6cad-4660-9214-71c2912c0a76" providerId="AD" clId="Web-{75774377-1E17-22C0-C944-37BD90E28E87}" dt="2024-10-14T07:48:17.660" v="269"/>
          <ac:picMkLst>
            <pc:docMk/>
            <pc:sldMk cId="2266950117" sldId="395"/>
            <ac:picMk id="5" creationId="{77521AF0-A66B-4D43-10B6-CE15B3ADCCDB}"/>
          </ac:picMkLst>
        </pc:picChg>
      </pc:sldChg>
      <pc:sldChg chg="add del ord">
        <pc:chgData name="Gooiker, Gea" userId="S::1014067@nwz.nl::0d219116-6cad-4660-9214-71c2912c0a76" providerId="AD" clId="Web-{75774377-1E17-22C0-C944-37BD90E28E87}" dt="2024-10-14T07:29:44.455" v="133"/>
        <pc:sldMkLst>
          <pc:docMk/>
          <pc:sldMk cId="2762365170" sldId="396"/>
        </pc:sldMkLst>
      </pc:sldChg>
      <pc:sldChg chg="modSp add del">
        <pc:chgData name="Gooiker, Gea" userId="S::1014067@nwz.nl::0d219116-6cad-4660-9214-71c2912c0a76" providerId="AD" clId="Web-{75774377-1E17-22C0-C944-37BD90E28E87}" dt="2024-10-14T07:55:08.094" v="436" actId="1076"/>
        <pc:sldMkLst>
          <pc:docMk/>
          <pc:sldMk cId="2202015807" sldId="397"/>
        </pc:sldMkLst>
        <pc:spChg chg="mod">
          <ac:chgData name="Gooiker, Gea" userId="S::1014067@nwz.nl::0d219116-6cad-4660-9214-71c2912c0a76" providerId="AD" clId="Web-{75774377-1E17-22C0-C944-37BD90E28E87}" dt="2024-10-14T07:55:06.312" v="435" actId="20577"/>
          <ac:spMkLst>
            <pc:docMk/>
            <pc:sldMk cId="2202015807" sldId="397"/>
            <ac:spMk id="2" creationId="{71354CFD-6753-644B-3857-FB8F5F4F36B8}"/>
          </ac:spMkLst>
        </pc:spChg>
        <pc:picChg chg="mod">
          <ac:chgData name="Gooiker, Gea" userId="S::1014067@nwz.nl::0d219116-6cad-4660-9214-71c2912c0a76" providerId="AD" clId="Web-{75774377-1E17-22C0-C944-37BD90E28E87}" dt="2024-10-14T07:55:08.094" v="436" actId="1076"/>
          <ac:picMkLst>
            <pc:docMk/>
            <pc:sldMk cId="2202015807" sldId="397"/>
            <ac:picMk id="4" creationId="{3494FAD9-0FC5-901A-9198-A104D5708E70}"/>
          </ac:picMkLst>
        </pc:picChg>
      </pc:sldChg>
      <pc:sldChg chg="add del">
        <pc:chgData name="Gooiker, Gea" userId="S::1014067@nwz.nl::0d219116-6cad-4660-9214-71c2912c0a76" providerId="AD" clId="Web-{75774377-1E17-22C0-C944-37BD90E28E87}" dt="2024-10-14T07:08:41.480" v="30"/>
        <pc:sldMkLst>
          <pc:docMk/>
          <pc:sldMk cId="473654230" sldId="398"/>
        </pc:sldMkLst>
      </pc:sldChg>
      <pc:sldChg chg="add">
        <pc:chgData name="Gooiker, Gea" userId="S::1014067@nwz.nl::0d219116-6cad-4660-9214-71c2912c0a76" providerId="AD" clId="Web-{75774377-1E17-22C0-C944-37BD90E28E87}" dt="2024-10-14T07:01:25.779" v="0"/>
        <pc:sldMkLst>
          <pc:docMk/>
          <pc:sldMk cId="3338484672" sldId="399"/>
        </pc:sldMkLst>
      </pc:sldChg>
      <pc:sldChg chg="add">
        <pc:chgData name="Gooiker, Gea" userId="S::1014067@nwz.nl::0d219116-6cad-4660-9214-71c2912c0a76" providerId="AD" clId="Web-{75774377-1E17-22C0-C944-37BD90E28E87}" dt="2024-10-14T07:01:25.795" v="1"/>
        <pc:sldMkLst>
          <pc:docMk/>
          <pc:sldMk cId="1886215194" sldId="400"/>
        </pc:sldMkLst>
      </pc:sldChg>
      <pc:sldChg chg="add">
        <pc:chgData name="Gooiker, Gea" userId="S::1014067@nwz.nl::0d219116-6cad-4660-9214-71c2912c0a76" providerId="AD" clId="Web-{75774377-1E17-22C0-C944-37BD90E28E87}" dt="2024-10-14T07:01:25.795" v="2"/>
        <pc:sldMkLst>
          <pc:docMk/>
          <pc:sldMk cId="128544295" sldId="401"/>
        </pc:sldMkLst>
      </pc:sldChg>
      <pc:sldChg chg="add">
        <pc:chgData name="Gooiker, Gea" userId="S::1014067@nwz.nl::0d219116-6cad-4660-9214-71c2912c0a76" providerId="AD" clId="Web-{75774377-1E17-22C0-C944-37BD90E28E87}" dt="2024-10-14T07:01:25.811" v="3"/>
        <pc:sldMkLst>
          <pc:docMk/>
          <pc:sldMk cId="1596268442" sldId="402"/>
        </pc:sldMkLst>
      </pc:sldChg>
      <pc:sldChg chg="add ord">
        <pc:chgData name="Gooiker, Gea" userId="S::1014067@nwz.nl::0d219116-6cad-4660-9214-71c2912c0a76" providerId="AD" clId="Web-{75774377-1E17-22C0-C944-37BD90E28E87}" dt="2024-10-14T07:15:57.242" v="81"/>
        <pc:sldMkLst>
          <pc:docMk/>
          <pc:sldMk cId="48511716" sldId="403"/>
        </pc:sldMkLst>
      </pc:sldChg>
      <pc:sldChg chg="add ord">
        <pc:chgData name="Gooiker, Gea" userId="S::1014067@nwz.nl::0d219116-6cad-4660-9214-71c2912c0a76" providerId="AD" clId="Web-{75774377-1E17-22C0-C944-37BD90E28E87}" dt="2024-10-14T07:17:56.480" v="84"/>
        <pc:sldMkLst>
          <pc:docMk/>
          <pc:sldMk cId="378755879" sldId="404"/>
        </pc:sldMkLst>
      </pc:sldChg>
      <pc:sldChg chg="add del">
        <pc:chgData name="Gooiker, Gea" userId="S::1014067@nwz.nl::0d219116-6cad-4660-9214-71c2912c0a76" providerId="AD" clId="Web-{75774377-1E17-22C0-C944-37BD90E28E87}" dt="2024-10-14T07:29:00.766" v="128"/>
        <pc:sldMkLst>
          <pc:docMk/>
          <pc:sldMk cId="231954648" sldId="405"/>
        </pc:sldMkLst>
      </pc:sldChg>
      <pc:sldChg chg="add del">
        <pc:chgData name="Gooiker, Gea" userId="S::1014067@nwz.nl::0d219116-6cad-4660-9214-71c2912c0a76" providerId="AD" clId="Web-{75774377-1E17-22C0-C944-37BD90E28E87}" dt="2024-10-14T07:28:43.578" v="125"/>
        <pc:sldMkLst>
          <pc:docMk/>
          <pc:sldMk cId="3792174246" sldId="406"/>
        </pc:sldMkLst>
      </pc:sldChg>
      <pc:sldChg chg="add del">
        <pc:chgData name="Gooiker, Gea" userId="S::1014067@nwz.nl::0d219116-6cad-4660-9214-71c2912c0a76" providerId="AD" clId="Web-{75774377-1E17-22C0-C944-37BD90E28E87}" dt="2024-10-14T07:28:36.515" v="124"/>
        <pc:sldMkLst>
          <pc:docMk/>
          <pc:sldMk cId="1557022659" sldId="407"/>
        </pc:sldMkLst>
      </pc:sldChg>
      <pc:sldChg chg="modSp add">
        <pc:chgData name="Gooiker, Gea" userId="S::1014067@nwz.nl::0d219116-6cad-4660-9214-71c2912c0a76" providerId="AD" clId="Web-{75774377-1E17-22C0-C944-37BD90E28E87}" dt="2024-10-14T07:26:49.059" v="123" actId="20577"/>
        <pc:sldMkLst>
          <pc:docMk/>
          <pc:sldMk cId="1081188170" sldId="412"/>
        </pc:sldMkLst>
        <pc:graphicFrameChg chg="modGraphic">
          <ac:chgData name="Gooiker, Gea" userId="S::1014067@nwz.nl::0d219116-6cad-4660-9214-71c2912c0a76" providerId="AD" clId="Web-{75774377-1E17-22C0-C944-37BD90E28E87}" dt="2024-10-14T07:26:49.059" v="123" actId="20577"/>
          <ac:graphicFrameMkLst>
            <pc:docMk/>
            <pc:sldMk cId="1081188170" sldId="412"/>
            <ac:graphicFrameMk id="99337" creationId="{502EB21F-0FF7-8F9B-5032-FCB2D852582F}"/>
          </ac:graphicFrameMkLst>
        </pc:graphicFrameChg>
      </pc:sldChg>
      <pc:sldChg chg="add del">
        <pc:chgData name="Gooiker, Gea" userId="S::1014067@nwz.nl::0d219116-6cad-4660-9214-71c2912c0a76" providerId="AD" clId="Web-{75774377-1E17-22C0-C944-37BD90E28E87}" dt="2024-10-14T07:28:54.266" v="126"/>
        <pc:sldMkLst>
          <pc:docMk/>
          <pc:sldMk cId="1351050347" sldId="415"/>
        </pc:sldMkLst>
      </pc:sldChg>
      <pc:sldChg chg="add">
        <pc:chgData name="Gooiker, Gea" userId="S::1014067@nwz.nl::0d219116-6cad-4660-9214-71c2912c0a76" providerId="AD" clId="Web-{75774377-1E17-22C0-C944-37BD90E28E87}" dt="2024-10-14T07:06:07.647" v="14"/>
        <pc:sldMkLst>
          <pc:docMk/>
          <pc:sldMk cId="2402123556" sldId="417"/>
        </pc:sldMkLst>
      </pc:sldChg>
      <pc:sldChg chg="add del">
        <pc:chgData name="Gooiker, Gea" userId="S::1014067@nwz.nl::0d219116-6cad-4660-9214-71c2912c0a76" providerId="AD" clId="Web-{75774377-1E17-22C0-C944-37BD90E28E87}" dt="2024-10-14T07:49:20.208" v="278"/>
        <pc:sldMkLst>
          <pc:docMk/>
          <pc:sldMk cId="2643989818" sldId="426"/>
        </pc:sldMkLst>
      </pc:sldChg>
      <pc:sldChg chg="add del">
        <pc:chgData name="Gooiker, Gea" userId="S::1014067@nwz.nl::0d219116-6cad-4660-9214-71c2912c0a76" providerId="AD" clId="Web-{75774377-1E17-22C0-C944-37BD90E28E87}" dt="2024-10-14T07:06:22.522" v="16"/>
        <pc:sldMkLst>
          <pc:docMk/>
          <pc:sldMk cId="240562283" sldId="431"/>
        </pc:sldMkLst>
      </pc:sldChg>
      <pc:sldChg chg="add del">
        <pc:chgData name="Gooiker, Gea" userId="S::1014067@nwz.nl::0d219116-6cad-4660-9214-71c2912c0a76" providerId="AD" clId="Web-{75774377-1E17-22C0-C944-37BD90E28E87}" dt="2024-10-14T07:49:20.193" v="277"/>
        <pc:sldMkLst>
          <pc:docMk/>
          <pc:sldMk cId="3151100528" sldId="434"/>
        </pc:sldMkLst>
      </pc:sldChg>
      <pc:sldChg chg="add del">
        <pc:chgData name="Gooiker, Gea" userId="S::1014067@nwz.nl::0d219116-6cad-4660-9214-71c2912c0a76" providerId="AD" clId="Web-{75774377-1E17-22C0-C944-37BD90E28E87}" dt="2024-10-14T07:28:56.422" v="127"/>
        <pc:sldMkLst>
          <pc:docMk/>
          <pc:sldMk cId="2825865415" sldId="435"/>
        </pc:sldMkLst>
      </pc:sldChg>
      <pc:sldChg chg="add">
        <pc:chgData name="Gooiker, Gea" userId="S::1014067@nwz.nl::0d219116-6cad-4660-9214-71c2912c0a76" providerId="AD" clId="Web-{75774377-1E17-22C0-C944-37BD90E28E87}" dt="2024-10-14T07:05:21.911" v="11"/>
        <pc:sldMkLst>
          <pc:docMk/>
          <pc:sldMk cId="1888706244" sldId="436"/>
        </pc:sldMkLst>
      </pc:sldChg>
      <pc:sldChg chg="add">
        <pc:chgData name="Gooiker, Gea" userId="S::1014067@nwz.nl::0d219116-6cad-4660-9214-71c2912c0a76" providerId="AD" clId="Web-{75774377-1E17-22C0-C944-37BD90E28E87}" dt="2024-10-14T07:33:36.493" v="210"/>
        <pc:sldMkLst>
          <pc:docMk/>
          <pc:sldMk cId="4073516767" sldId="441"/>
        </pc:sldMkLst>
      </pc:sldChg>
      <pc:sldChg chg="add">
        <pc:chgData name="Gooiker, Gea" userId="S::1014067@nwz.nl::0d219116-6cad-4660-9214-71c2912c0a76" providerId="AD" clId="Web-{75774377-1E17-22C0-C944-37BD90E28E87}" dt="2024-10-14T07:33:36.555" v="214"/>
        <pc:sldMkLst>
          <pc:docMk/>
          <pc:sldMk cId="404095445" sldId="442"/>
        </pc:sldMkLst>
      </pc:sldChg>
      <pc:sldChg chg="add">
        <pc:chgData name="Gooiker, Gea" userId="S::1014067@nwz.nl::0d219116-6cad-4660-9214-71c2912c0a76" providerId="AD" clId="Web-{75774377-1E17-22C0-C944-37BD90E28E87}" dt="2024-10-14T07:33:36.587" v="216"/>
        <pc:sldMkLst>
          <pc:docMk/>
          <pc:sldMk cId="794541060" sldId="443"/>
        </pc:sldMkLst>
      </pc:sldChg>
      <pc:sldChg chg="add">
        <pc:chgData name="Gooiker, Gea" userId="S::1014067@nwz.nl::0d219116-6cad-4660-9214-71c2912c0a76" providerId="AD" clId="Web-{75774377-1E17-22C0-C944-37BD90E28E87}" dt="2024-10-14T07:05:21.911" v="12"/>
        <pc:sldMkLst>
          <pc:docMk/>
          <pc:sldMk cId="2805830243" sldId="444"/>
        </pc:sldMkLst>
      </pc:sldChg>
      <pc:sldChg chg="add">
        <pc:chgData name="Gooiker, Gea" userId="S::1014067@nwz.nl::0d219116-6cad-4660-9214-71c2912c0a76" providerId="AD" clId="Web-{75774377-1E17-22C0-C944-37BD90E28E87}" dt="2024-10-14T07:06:07.663" v="15"/>
        <pc:sldMkLst>
          <pc:docMk/>
          <pc:sldMk cId="265612894" sldId="445"/>
        </pc:sldMkLst>
      </pc:sldChg>
      <pc:sldChg chg="new del">
        <pc:chgData name="Gooiker, Gea" userId="S::1014067@nwz.nl::0d219116-6cad-4660-9214-71c2912c0a76" providerId="AD" clId="Web-{75774377-1E17-22C0-C944-37BD90E28E87}" dt="2024-10-14T07:07:12.821" v="18"/>
        <pc:sldMkLst>
          <pc:docMk/>
          <pc:sldMk cId="1032336842" sldId="446"/>
        </pc:sldMkLst>
      </pc:sldChg>
      <pc:sldChg chg="add">
        <pc:chgData name="Gooiker, Gea" userId="S::1014067@nwz.nl::0d219116-6cad-4660-9214-71c2912c0a76" providerId="AD" clId="Web-{75774377-1E17-22C0-C944-37BD90E28E87}" dt="2024-10-14T07:07:17.665" v="19"/>
        <pc:sldMkLst>
          <pc:docMk/>
          <pc:sldMk cId="1737540829" sldId="446"/>
        </pc:sldMkLst>
      </pc:sldChg>
      <pc:sldChg chg="modSp add">
        <pc:chgData name="Gooiker, Gea" userId="S::1014067@nwz.nl::0d219116-6cad-4660-9214-71c2912c0a76" providerId="AD" clId="Web-{75774377-1E17-22C0-C944-37BD90E28E87}" dt="2024-10-14T07:14:43.365" v="74" actId="20577"/>
        <pc:sldMkLst>
          <pc:docMk/>
          <pc:sldMk cId="1054485447" sldId="447"/>
        </pc:sldMkLst>
        <pc:spChg chg="mod">
          <ac:chgData name="Gooiker, Gea" userId="S::1014067@nwz.nl::0d219116-6cad-4660-9214-71c2912c0a76" providerId="AD" clId="Web-{75774377-1E17-22C0-C944-37BD90E28E87}" dt="2024-10-14T07:14:00.942" v="50" actId="20577"/>
          <ac:spMkLst>
            <pc:docMk/>
            <pc:sldMk cId="1054485447" sldId="447"/>
            <ac:spMk id="2" creationId="{00000000-0000-0000-0000-000000000000}"/>
          </ac:spMkLst>
        </pc:spChg>
        <pc:spChg chg="mod">
          <ac:chgData name="Gooiker, Gea" userId="S::1014067@nwz.nl::0d219116-6cad-4660-9214-71c2912c0a76" providerId="AD" clId="Web-{75774377-1E17-22C0-C944-37BD90E28E87}" dt="2024-10-14T07:14:43.365" v="74" actId="20577"/>
          <ac:spMkLst>
            <pc:docMk/>
            <pc:sldMk cId="1054485447" sldId="447"/>
            <ac:spMk id="3" creationId="{00000000-0000-0000-0000-000000000000}"/>
          </ac:spMkLst>
        </pc:spChg>
      </pc:sldChg>
      <pc:sldChg chg="modSp add">
        <pc:chgData name="Gooiker, Gea" userId="S::1014067@nwz.nl::0d219116-6cad-4660-9214-71c2912c0a76" providerId="AD" clId="Web-{75774377-1E17-22C0-C944-37BD90E28E87}" dt="2024-10-14T07:15:10.819" v="80" actId="20577"/>
        <pc:sldMkLst>
          <pc:docMk/>
          <pc:sldMk cId="2013593928" sldId="448"/>
        </pc:sldMkLst>
        <pc:spChg chg="mod">
          <ac:chgData name="Gooiker, Gea" userId="S::1014067@nwz.nl::0d219116-6cad-4660-9214-71c2912c0a76" providerId="AD" clId="Web-{75774377-1E17-22C0-C944-37BD90E28E87}" dt="2024-10-14T07:15:10.819" v="80" actId="20577"/>
          <ac:spMkLst>
            <pc:docMk/>
            <pc:sldMk cId="2013593928" sldId="448"/>
            <ac:spMk id="2" creationId="{00000000-0000-0000-0000-000000000000}"/>
          </ac:spMkLst>
        </pc:spChg>
      </pc:sldChg>
      <pc:sldChg chg="add">
        <pc:chgData name="Gooiker, Gea" userId="S::1014067@nwz.nl::0d219116-6cad-4660-9214-71c2912c0a76" providerId="AD" clId="Web-{75774377-1E17-22C0-C944-37BD90E28E87}" dt="2024-10-14T07:13:40.754" v="43"/>
        <pc:sldMkLst>
          <pc:docMk/>
          <pc:sldMk cId="3518008189" sldId="449"/>
        </pc:sldMkLst>
      </pc:sldChg>
      <pc:sldChg chg="add">
        <pc:chgData name="Gooiker, Gea" userId="S::1014067@nwz.nl::0d219116-6cad-4660-9214-71c2912c0a76" providerId="AD" clId="Web-{75774377-1E17-22C0-C944-37BD90E28E87}" dt="2024-10-14T07:17:11.604" v="82"/>
        <pc:sldMkLst>
          <pc:docMk/>
          <pc:sldMk cId="1948995587" sldId="450"/>
        </pc:sldMkLst>
      </pc:sldChg>
      <pc:sldChg chg="add">
        <pc:chgData name="Gooiker, Gea" userId="S::1014067@nwz.nl::0d219116-6cad-4660-9214-71c2912c0a76" providerId="AD" clId="Web-{75774377-1E17-22C0-C944-37BD90E28E87}" dt="2024-10-14T07:17:11.620" v="83"/>
        <pc:sldMkLst>
          <pc:docMk/>
          <pc:sldMk cId="591766978" sldId="451"/>
        </pc:sldMkLst>
      </pc:sldChg>
      <pc:sldChg chg="add">
        <pc:chgData name="Gooiker, Gea" userId="S::1014067@nwz.nl::0d219116-6cad-4660-9214-71c2912c0a76" providerId="AD" clId="Web-{75774377-1E17-22C0-C944-37BD90E28E87}" dt="2024-10-14T07:18:52.873" v="85"/>
        <pc:sldMkLst>
          <pc:docMk/>
          <pc:sldMk cId="531653708" sldId="452"/>
        </pc:sldMkLst>
      </pc:sldChg>
      <pc:sldChg chg="add">
        <pc:chgData name="Gooiker, Gea" userId="S::1014067@nwz.nl::0d219116-6cad-4660-9214-71c2912c0a76" providerId="AD" clId="Web-{75774377-1E17-22C0-C944-37BD90E28E87}" dt="2024-10-14T07:18:52.920" v="87"/>
        <pc:sldMkLst>
          <pc:docMk/>
          <pc:sldMk cId="4018115422" sldId="453"/>
        </pc:sldMkLst>
      </pc:sldChg>
      <pc:sldChg chg="add">
        <pc:chgData name="Gooiker, Gea" userId="S::1014067@nwz.nl::0d219116-6cad-4660-9214-71c2912c0a76" providerId="AD" clId="Web-{75774377-1E17-22C0-C944-37BD90E28E87}" dt="2024-10-14T07:18:52.935" v="88"/>
        <pc:sldMkLst>
          <pc:docMk/>
          <pc:sldMk cId="753273032" sldId="454"/>
        </pc:sldMkLst>
      </pc:sldChg>
      <pc:sldChg chg="add">
        <pc:chgData name="Gooiker, Gea" userId="S::1014067@nwz.nl::0d219116-6cad-4660-9214-71c2912c0a76" providerId="AD" clId="Web-{75774377-1E17-22C0-C944-37BD90E28E87}" dt="2024-10-14T07:18:52.951" v="89"/>
        <pc:sldMkLst>
          <pc:docMk/>
          <pc:sldMk cId="3824207037" sldId="455"/>
        </pc:sldMkLst>
      </pc:sldChg>
      <pc:sldChg chg="add">
        <pc:chgData name="Gooiker, Gea" userId="S::1014067@nwz.nl::0d219116-6cad-4660-9214-71c2912c0a76" providerId="AD" clId="Web-{75774377-1E17-22C0-C944-37BD90E28E87}" dt="2024-10-14T07:18:52.951" v="90"/>
        <pc:sldMkLst>
          <pc:docMk/>
          <pc:sldMk cId="3709753700" sldId="456"/>
        </pc:sldMkLst>
      </pc:sldChg>
      <pc:sldChg chg="addSp modSp add mod ord replId modClrScheme chgLayout">
        <pc:chgData name="Gooiker, Gea" userId="S::1014067@nwz.nl::0d219116-6cad-4660-9214-71c2912c0a76" providerId="AD" clId="Web-{75774377-1E17-22C0-C944-37BD90E28E87}" dt="2024-10-14T07:26:10.979" v="121"/>
        <pc:sldMkLst>
          <pc:docMk/>
          <pc:sldMk cId="2625750527" sldId="457"/>
        </pc:sldMkLst>
        <pc:spChg chg="mod ord">
          <ac:chgData name="Gooiker, Gea" userId="S::1014067@nwz.nl::0d219116-6cad-4660-9214-71c2912c0a76" providerId="AD" clId="Web-{75774377-1E17-22C0-C944-37BD90E28E87}" dt="2024-10-14T07:25:39.416" v="118" actId="20577"/>
          <ac:spMkLst>
            <pc:docMk/>
            <pc:sldMk cId="2625750527" sldId="457"/>
            <ac:spMk id="2" creationId="{114950A8-E281-A94F-87DA-626BEC2C46F7}"/>
          </ac:spMkLst>
        </pc:spChg>
        <pc:spChg chg="mod ord">
          <ac:chgData name="Gooiker, Gea" userId="S::1014067@nwz.nl::0d219116-6cad-4660-9214-71c2912c0a76" providerId="AD" clId="Web-{75774377-1E17-22C0-C944-37BD90E28E87}" dt="2024-10-14T07:25:14.681" v="115" actId="20577"/>
          <ac:spMkLst>
            <pc:docMk/>
            <pc:sldMk cId="2625750527" sldId="457"/>
            <ac:spMk id="3" creationId="{8736D136-71E6-2D4D-FE9E-E299FD4A574C}"/>
          </ac:spMkLst>
        </pc:spChg>
        <pc:spChg chg="add mod ord">
          <ac:chgData name="Gooiker, Gea" userId="S::1014067@nwz.nl::0d219116-6cad-4660-9214-71c2912c0a76" providerId="AD" clId="Web-{75774377-1E17-22C0-C944-37BD90E28E87}" dt="2024-10-14T07:24:39.899" v="106"/>
          <ac:spMkLst>
            <pc:docMk/>
            <pc:sldMk cId="2625750527" sldId="457"/>
            <ac:spMk id="7" creationId="{4F60F165-A76E-AD86-4533-3C4854632B5D}"/>
          </ac:spMkLst>
        </pc:spChg>
        <pc:picChg chg="add mod">
          <ac:chgData name="Gooiker, Gea" userId="S::1014067@nwz.nl::0d219116-6cad-4660-9214-71c2912c0a76" providerId="AD" clId="Web-{75774377-1E17-22C0-C944-37BD90E28E87}" dt="2024-10-14T07:24:48.258" v="108" actId="1076"/>
          <ac:picMkLst>
            <pc:docMk/>
            <pc:sldMk cId="2625750527" sldId="457"/>
            <ac:picMk id="4" creationId="{EF5FC1BD-334D-4B21-D3AC-6BC63755E2CB}"/>
          </ac:picMkLst>
        </pc:picChg>
        <pc:picChg chg="add mod">
          <ac:chgData name="Gooiker, Gea" userId="S::1014067@nwz.nl::0d219116-6cad-4660-9214-71c2912c0a76" providerId="AD" clId="Web-{75774377-1E17-22C0-C944-37BD90E28E87}" dt="2024-10-14T07:24:46.242" v="107" actId="1076"/>
          <ac:picMkLst>
            <pc:docMk/>
            <pc:sldMk cId="2625750527" sldId="457"/>
            <ac:picMk id="6" creationId="{97757FA0-86BE-4E3E-9FC2-A3F51108C003}"/>
          </ac:picMkLst>
        </pc:picChg>
      </pc:sldChg>
      <pc:sldChg chg="add del replId">
        <pc:chgData name="Gooiker, Gea" userId="S::1014067@nwz.nl::0d219116-6cad-4660-9214-71c2912c0a76" providerId="AD" clId="Web-{75774377-1E17-22C0-C944-37BD90E28E87}" dt="2024-10-14T07:25:56.276" v="120"/>
        <pc:sldMkLst>
          <pc:docMk/>
          <pc:sldMk cId="570585624" sldId="458"/>
        </pc:sldMkLst>
      </pc:sldChg>
      <pc:sldChg chg="modSp new ord">
        <pc:chgData name="Gooiker, Gea" userId="S::1014067@nwz.nl::0d219116-6cad-4660-9214-71c2912c0a76" providerId="AD" clId="Web-{75774377-1E17-22C0-C944-37BD90E28E87}" dt="2024-10-14T07:33:33.618" v="209" actId="20577"/>
        <pc:sldMkLst>
          <pc:docMk/>
          <pc:sldMk cId="3725770189" sldId="458"/>
        </pc:sldMkLst>
        <pc:spChg chg="mod">
          <ac:chgData name="Gooiker, Gea" userId="S::1014067@nwz.nl::0d219116-6cad-4660-9214-71c2912c0a76" providerId="AD" clId="Web-{75774377-1E17-22C0-C944-37BD90E28E87}" dt="2024-10-14T07:32:54.195" v="145" actId="20577"/>
          <ac:spMkLst>
            <pc:docMk/>
            <pc:sldMk cId="3725770189" sldId="458"/>
            <ac:spMk id="2" creationId="{08D10BF3-5622-D41A-1D0D-DD91E777CAE0}"/>
          </ac:spMkLst>
        </pc:spChg>
        <pc:spChg chg="mod">
          <ac:chgData name="Gooiker, Gea" userId="S::1014067@nwz.nl::0d219116-6cad-4660-9214-71c2912c0a76" providerId="AD" clId="Web-{75774377-1E17-22C0-C944-37BD90E28E87}" dt="2024-10-14T07:33:33.618" v="209" actId="20577"/>
          <ac:spMkLst>
            <pc:docMk/>
            <pc:sldMk cId="3725770189" sldId="458"/>
            <ac:spMk id="3" creationId="{402AAE56-243A-4F1D-512F-3A6D3DD5E48C}"/>
          </ac:spMkLst>
        </pc:spChg>
      </pc:sldChg>
      <pc:sldChg chg="add">
        <pc:chgData name="Gooiker, Gea" userId="S::1014067@nwz.nl::0d219116-6cad-4660-9214-71c2912c0a76" providerId="AD" clId="Web-{75774377-1E17-22C0-C944-37BD90E28E87}" dt="2024-10-14T07:33:36.508" v="211"/>
        <pc:sldMkLst>
          <pc:docMk/>
          <pc:sldMk cId="857637013" sldId="459"/>
        </pc:sldMkLst>
      </pc:sldChg>
      <pc:sldChg chg="delSp add del replId">
        <pc:chgData name="Gooiker, Gea" userId="S::1014067@nwz.nl::0d219116-6cad-4660-9214-71c2912c0a76" providerId="AD" clId="Web-{75774377-1E17-22C0-C944-37BD90E28E87}" dt="2024-10-14T07:25:52.713" v="119"/>
        <pc:sldMkLst>
          <pc:docMk/>
          <pc:sldMk cId="3676759214" sldId="459"/>
        </pc:sldMkLst>
        <pc:picChg chg="del">
          <ac:chgData name="Gooiker, Gea" userId="S::1014067@nwz.nl::0d219116-6cad-4660-9214-71c2912c0a76" providerId="AD" clId="Web-{75774377-1E17-22C0-C944-37BD90E28E87}" dt="2024-10-14T07:23:16.974" v="94"/>
          <ac:picMkLst>
            <pc:docMk/>
            <pc:sldMk cId="3676759214" sldId="459"/>
            <ac:picMk id="3" creationId="{EA5CCE04-C626-42F5-BFED-178079583A38}"/>
          </ac:picMkLst>
        </pc:picChg>
      </pc:sldChg>
      <pc:sldChg chg="add">
        <pc:chgData name="Gooiker, Gea" userId="S::1014067@nwz.nl::0d219116-6cad-4660-9214-71c2912c0a76" providerId="AD" clId="Web-{75774377-1E17-22C0-C944-37BD90E28E87}" dt="2024-10-14T07:33:36.524" v="212"/>
        <pc:sldMkLst>
          <pc:docMk/>
          <pc:sldMk cId="1776125830" sldId="460"/>
        </pc:sldMkLst>
      </pc:sldChg>
      <pc:sldChg chg="add">
        <pc:chgData name="Gooiker, Gea" userId="S::1014067@nwz.nl::0d219116-6cad-4660-9214-71c2912c0a76" providerId="AD" clId="Web-{75774377-1E17-22C0-C944-37BD90E28E87}" dt="2024-10-14T07:33:36.540" v="213"/>
        <pc:sldMkLst>
          <pc:docMk/>
          <pc:sldMk cId="828256785" sldId="461"/>
        </pc:sldMkLst>
      </pc:sldChg>
      <pc:sldChg chg="add">
        <pc:chgData name="Gooiker, Gea" userId="S::1014067@nwz.nl::0d219116-6cad-4660-9214-71c2912c0a76" providerId="AD" clId="Web-{75774377-1E17-22C0-C944-37BD90E28E87}" dt="2024-10-14T07:33:36.571" v="215"/>
        <pc:sldMkLst>
          <pc:docMk/>
          <pc:sldMk cId="3774099169" sldId="462"/>
        </pc:sldMkLst>
      </pc:sldChg>
      <pc:sldChg chg="add">
        <pc:chgData name="Gooiker, Gea" userId="S::1014067@nwz.nl::0d219116-6cad-4660-9214-71c2912c0a76" providerId="AD" clId="Web-{75774377-1E17-22C0-C944-37BD90E28E87}" dt="2024-10-14T07:36:16.232" v="218"/>
        <pc:sldMkLst>
          <pc:docMk/>
          <pc:sldMk cId="796782668" sldId="463"/>
        </pc:sldMkLst>
      </pc:sldChg>
      <pc:sldChg chg="add">
        <pc:chgData name="Gooiker, Gea" userId="S::1014067@nwz.nl::0d219116-6cad-4660-9214-71c2912c0a76" providerId="AD" clId="Web-{75774377-1E17-22C0-C944-37BD90E28E87}" dt="2024-10-14T07:36:16.248" v="219"/>
        <pc:sldMkLst>
          <pc:docMk/>
          <pc:sldMk cId="4036193817" sldId="464"/>
        </pc:sldMkLst>
      </pc:sldChg>
      <pc:sldChg chg="add">
        <pc:chgData name="Gooiker, Gea" userId="S::1014067@nwz.nl::0d219116-6cad-4660-9214-71c2912c0a76" providerId="AD" clId="Web-{75774377-1E17-22C0-C944-37BD90E28E87}" dt="2024-10-14T07:36:16.248" v="220"/>
        <pc:sldMkLst>
          <pc:docMk/>
          <pc:sldMk cId="992507402" sldId="465"/>
        </pc:sldMkLst>
      </pc:sldChg>
      <pc:sldChg chg="modSp add">
        <pc:chgData name="Gooiker, Gea" userId="S::1014067@nwz.nl::0d219116-6cad-4660-9214-71c2912c0a76" providerId="AD" clId="Web-{75774377-1E17-22C0-C944-37BD90E28E87}" dt="2024-10-14T07:36:58.780" v="225" actId="20577"/>
        <pc:sldMkLst>
          <pc:docMk/>
          <pc:sldMk cId="1577070811" sldId="466"/>
        </pc:sldMkLst>
        <pc:spChg chg="mod">
          <ac:chgData name="Gooiker, Gea" userId="S::1014067@nwz.nl::0d219116-6cad-4660-9214-71c2912c0a76" providerId="AD" clId="Web-{75774377-1E17-22C0-C944-37BD90E28E87}" dt="2024-10-14T07:36:58.780" v="225" actId="20577"/>
          <ac:spMkLst>
            <pc:docMk/>
            <pc:sldMk cId="1577070811" sldId="466"/>
            <ac:spMk id="3" creationId="{C9CEF8E4-802B-6431-7382-FA66568E3A23}"/>
          </ac:spMkLst>
        </pc:spChg>
      </pc:sldChg>
      <pc:sldChg chg="add del">
        <pc:chgData name="Gooiker, Gea" userId="S::1014067@nwz.nl::0d219116-6cad-4660-9214-71c2912c0a76" providerId="AD" clId="Web-{75774377-1E17-22C0-C944-37BD90E28E87}" dt="2024-10-14T07:45:58.187" v="260"/>
        <pc:sldMkLst>
          <pc:docMk/>
          <pc:sldMk cId="332230358" sldId="467"/>
        </pc:sldMkLst>
      </pc:sldChg>
      <pc:sldChg chg="add">
        <pc:chgData name="Gooiker, Gea" userId="S::1014067@nwz.nl::0d219116-6cad-4660-9214-71c2912c0a76" providerId="AD" clId="Web-{75774377-1E17-22C0-C944-37BD90E28E87}" dt="2024-10-14T07:47:12.189" v="267"/>
        <pc:sldMkLst>
          <pc:docMk/>
          <pc:sldMk cId="1255322496" sldId="467"/>
        </pc:sldMkLst>
      </pc:sldChg>
      <pc:sldChg chg="add del">
        <pc:chgData name="Gooiker, Gea" userId="S::1014067@nwz.nl::0d219116-6cad-4660-9214-71c2912c0a76" providerId="AD" clId="Web-{75774377-1E17-22C0-C944-37BD90E28E87}" dt="2024-10-14T07:45:57.093" v="259"/>
        <pc:sldMkLst>
          <pc:docMk/>
          <pc:sldMk cId="1106289155" sldId="468"/>
        </pc:sldMkLst>
      </pc:sldChg>
      <pc:sldChg chg="add">
        <pc:chgData name="Gooiker, Gea" userId="S::1014067@nwz.nl::0d219116-6cad-4660-9214-71c2912c0a76" providerId="AD" clId="Web-{75774377-1E17-22C0-C944-37BD90E28E87}" dt="2024-10-14T07:48:00.815" v="268"/>
        <pc:sldMkLst>
          <pc:docMk/>
          <pc:sldMk cId="1653874557" sldId="468"/>
        </pc:sldMkLst>
      </pc:sldChg>
      <pc:sldChg chg="modSp new">
        <pc:chgData name="Gooiker, Gea" userId="S::1014067@nwz.nl::0d219116-6cad-4660-9214-71c2912c0a76" providerId="AD" clId="Web-{75774377-1E17-22C0-C944-37BD90E28E87}" dt="2024-10-14T07:54:50.249" v="424" actId="20577"/>
        <pc:sldMkLst>
          <pc:docMk/>
          <pc:sldMk cId="1770338599" sldId="469"/>
        </pc:sldMkLst>
        <pc:spChg chg="mod">
          <ac:chgData name="Gooiker, Gea" userId="S::1014067@nwz.nl::0d219116-6cad-4660-9214-71c2912c0a76" providerId="AD" clId="Web-{75774377-1E17-22C0-C944-37BD90E28E87}" dt="2024-10-14T07:50:55.008" v="285" actId="20577"/>
          <ac:spMkLst>
            <pc:docMk/>
            <pc:sldMk cId="1770338599" sldId="469"/>
            <ac:spMk id="2" creationId="{17AEFBD5-EAD8-8711-71A3-CC1C1AAE08DA}"/>
          </ac:spMkLst>
        </pc:spChg>
        <pc:spChg chg="mod">
          <ac:chgData name="Gooiker, Gea" userId="S::1014067@nwz.nl::0d219116-6cad-4660-9214-71c2912c0a76" providerId="AD" clId="Web-{75774377-1E17-22C0-C944-37BD90E28E87}" dt="2024-10-14T07:54:50.249" v="424" actId="20577"/>
          <ac:spMkLst>
            <pc:docMk/>
            <pc:sldMk cId="1770338599" sldId="469"/>
            <ac:spMk id="3" creationId="{90BCE02F-D7F2-20AA-0DA2-52773C6A1268}"/>
          </ac:spMkLst>
        </pc:spChg>
      </pc:sldChg>
      <pc:sldChg chg="add del">
        <pc:chgData name="Gooiker, Gea" userId="S::1014067@nwz.nl::0d219116-6cad-4660-9214-71c2912c0a76" providerId="AD" clId="Web-{75774377-1E17-22C0-C944-37BD90E28E87}" dt="2024-10-14T07:45:59.796" v="261"/>
        <pc:sldMkLst>
          <pc:docMk/>
          <pc:sldMk cId="2530053668" sldId="469"/>
        </pc:sldMkLst>
      </pc:sldChg>
      <pc:sldChg chg="add del">
        <pc:chgData name="Gooiker, Gea" userId="S::1014067@nwz.nl::0d219116-6cad-4660-9214-71c2912c0a76" providerId="AD" clId="Web-{75774377-1E17-22C0-C944-37BD90E28E87}" dt="2024-10-14T07:46:04.406" v="262"/>
        <pc:sldMkLst>
          <pc:docMk/>
          <pc:sldMk cId="657717353" sldId="470"/>
        </pc:sldMkLst>
      </pc:sldChg>
    </pc:docChg>
  </pc:docChgLst>
  <pc:docChgLst>
    <pc:chgData name="Bosman, Anne" userId="S::1019521@nwz.nl::7456cb24-a7b2-4c4a-ae2a-8d28fc91fa17" providerId="AD" clId="Web-{98DF0904-3A60-AB4C-E651-F2728EBEE003}"/>
    <pc:docChg chg="addSld delSld modSld sldOrd">
      <pc:chgData name="Bosman, Anne" userId="S::1019521@nwz.nl::7456cb24-a7b2-4c4a-ae2a-8d28fc91fa17" providerId="AD" clId="Web-{98DF0904-3A60-AB4C-E651-F2728EBEE003}" dt="2024-10-16T19:47:19.659" v="474"/>
      <pc:docMkLst>
        <pc:docMk/>
      </pc:docMkLst>
      <pc:sldChg chg="add del ord">
        <pc:chgData name="Bosman, Anne" userId="S::1019521@nwz.nl::7456cb24-a7b2-4c4a-ae2a-8d28fc91fa17" providerId="AD" clId="Web-{98DF0904-3A60-AB4C-E651-F2728EBEE003}" dt="2024-10-16T19:47:19.659" v="474"/>
        <pc:sldMkLst>
          <pc:docMk/>
          <pc:sldMk cId="2785448515" sldId="300"/>
        </pc:sldMkLst>
      </pc:sldChg>
      <pc:sldChg chg="del">
        <pc:chgData name="Bosman, Anne" userId="S::1019521@nwz.nl::7456cb24-a7b2-4c4a-ae2a-8d28fc91fa17" providerId="AD" clId="Web-{98DF0904-3A60-AB4C-E651-F2728EBEE003}" dt="2024-10-16T19:46:59.595" v="473"/>
        <pc:sldMkLst>
          <pc:docMk/>
          <pc:sldMk cId="697781182" sldId="394"/>
        </pc:sldMkLst>
      </pc:sldChg>
      <pc:sldChg chg="modSp">
        <pc:chgData name="Bosman, Anne" userId="S::1019521@nwz.nl::7456cb24-a7b2-4c4a-ae2a-8d28fc91fa17" providerId="AD" clId="Web-{98DF0904-3A60-AB4C-E651-F2728EBEE003}" dt="2024-10-16T19:36:40.384" v="439" actId="1076"/>
        <pc:sldMkLst>
          <pc:docMk/>
          <pc:sldMk cId="2202015807" sldId="397"/>
        </pc:sldMkLst>
        <pc:picChg chg="mod">
          <ac:chgData name="Bosman, Anne" userId="S::1019521@nwz.nl::7456cb24-a7b2-4c4a-ae2a-8d28fc91fa17" providerId="AD" clId="Web-{98DF0904-3A60-AB4C-E651-F2728EBEE003}" dt="2024-10-16T19:36:40.384" v="439" actId="1076"/>
          <ac:picMkLst>
            <pc:docMk/>
            <pc:sldMk cId="2202015807" sldId="397"/>
            <ac:picMk id="4" creationId="{3494FAD9-0FC5-901A-9198-A104D5708E70}"/>
          </ac:picMkLst>
        </pc:picChg>
      </pc:sldChg>
      <pc:sldChg chg="addSp delSp modSp addAnim">
        <pc:chgData name="Bosman, Anne" userId="S::1019521@nwz.nl::7456cb24-a7b2-4c4a-ae2a-8d28fc91fa17" providerId="AD" clId="Web-{98DF0904-3A60-AB4C-E651-F2728EBEE003}" dt="2024-10-16T19:05:59.637" v="204"/>
        <pc:sldMkLst>
          <pc:docMk/>
          <pc:sldMk cId="48511716" sldId="403"/>
        </pc:sldMkLst>
        <pc:spChg chg="add del mod">
          <ac:chgData name="Bosman, Anne" userId="S::1019521@nwz.nl::7456cb24-a7b2-4c4a-ae2a-8d28fc91fa17" providerId="AD" clId="Web-{98DF0904-3A60-AB4C-E651-F2728EBEE003}" dt="2024-10-16T19:05:03.789" v="196"/>
          <ac:spMkLst>
            <pc:docMk/>
            <pc:sldMk cId="48511716" sldId="403"/>
            <ac:spMk id="6" creationId="{BD7D7224-EB3A-19FB-C3D1-EA464CB666BF}"/>
          </ac:spMkLst>
        </pc:spChg>
        <pc:picChg chg="add del mod">
          <ac:chgData name="Bosman, Anne" userId="S::1019521@nwz.nl::7456cb24-a7b2-4c4a-ae2a-8d28fc91fa17" providerId="AD" clId="Web-{98DF0904-3A60-AB4C-E651-F2728EBEE003}" dt="2024-10-16T19:05:15.555" v="199"/>
          <ac:picMkLst>
            <pc:docMk/>
            <pc:sldMk cId="48511716" sldId="403"/>
            <ac:picMk id="4" creationId="{5AB9CC9A-DB0A-4BE5-4330-BE9C3601A91C}"/>
          </ac:picMkLst>
        </pc:picChg>
        <pc:picChg chg="add mod">
          <ac:chgData name="Bosman, Anne" userId="S::1019521@nwz.nl::7456cb24-a7b2-4c4a-ae2a-8d28fc91fa17" providerId="AD" clId="Web-{98DF0904-3A60-AB4C-E651-F2728EBEE003}" dt="2024-10-16T19:05:55.418" v="203" actId="1076"/>
          <ac:picMkLst>
            <pc:docMk/>
            <pc:sldMk cId="48511716" sldId="403"/>
            <ac:picMk id="11" creationId="{36138A97-0B9F-B46C-56F5-ACF112A57941}"/>
          </ac:picMkLst>
        </pc:picChg>
        <pc:inkChg chg="add del">
          <ac:chgData name="Bosman, Anne" userId="S::1019521@nwz.nl::7456cb24-a7b2-4c4a-ae2a-8d28fc91fa17" providerId="AD" clId="Web-{98DF0904-3A60-AB4C-E651-F2728EBEE003}" dt="2024-10-16T19:05:09.445" v="197"/>
          <ac:inkMkLst>
            <pc:docMk/>
            <pc:sldMk cId="48511716" sldId="403"/>
            <ac:inkMk id="5" creationId="{17ED8258-5BA0-A042-FCD5-07A30AEAC79D}"/>
          </ac:inkMkLst>
        </pc:inkChg>
        <pc:inkChg chg="add del">
          <ac:chgData name="Bosman, Anne" userId="S::1019521@nwz.nl::7456cb24-a7b2-4c4a-ae2a-8d28fc91fa17" providerId="AD" clId="Web-{98DF0904-3A60-AB4C-E651-F2728EBEE003}" dt="2024-10-16T19:04:36.241" v="187"/>
          <ac:inkMkLst>
            <pc:docMk/>
            <pc:sldMk cId="48511716" sldId="403"/>
            <ac:inkMk id="7" creationId="{3F1ABC33-A1FA-6C1E-0E63-769B33772AEE}"/>
          </ac:inkMkLst>
        </pc:inkChg>
        <pc:inkChg chg="add del">
          <ac:chgData name="Bosman, Anne" userId="S::1019521@nwz.nl::7456cb24-a7b2-4c4a-ae2a-8d28fc91fa17" providerId="AD" clId="Web-{98DF0904-3A60-AB4C-E651-F2728EBEE003}" dt="2024-10-16T19:04:57.538" v="193"/>
          <ac:inkMkLst>
            <pc:docMk/>
            <pc:sldMk cId="48511716" sldId="403"/>
            <ac:inkMk id="8" creationId="{D97C1050-00C8-2EB3-C696-B1DD65D37F84}"/>
          </ac:inkMkLst>
        </pc:inkChg>
        <pc:inkChg chg="add del">
          <ac:chgData name="Bosman, Anne" userId="S::1019521@nwz.nl::7456cb24-a7b2-4c4a-ae2a-8d28fc91fa17" providerId="AD" clId="Web-{98DF0904-3A60-AB4C-E651-F2728EBEE003}" dt="2024-10-16T19:04:54.741" v="192"/>
          <ac:inkMkLst>
            <pc:docMk/>
            <pc:sldMk cId="48511716" sldId="403"/>
            <ac:inkMk id="9" creationId="{ED24CCA8-54D8-B49B-7267-50C3CEFE5682}"/>
          </ac:inkMkLst>
        </pc:inkChg>
        <pc:inkChg chg="add del">
          <ac:chgData name="Bosman, Anne" userId="S::1019521@nwz.nl::7456cb24-a7b2-4c4a-ae2a-8d28fc91fa17" providerId="AD" clId="Web-{98DF0904-3A60-AB4C-E651-F2728EBEE003}" dt="2024-10-16T19:04:51.991" v="191"/>
          <ac:inkMkLst>
            <pc:docMk/>
            <pc:sldMk cId="48511716" sldId="403"/>
            <ac:inkMk id="10" creationId="{481CB109-C70C-E2B5-DF3A-01F6AA281FE6}"/>
          </ac:inkMkLst>
        </pc:inkChg>
        <pc:inkChg chg="add del">
          <ac:chgData name="Bosman, Anne" userId="S::1019521@nwz.nl::7456cb24-a7b2-4c4a-ae2a-8d28fc91fa17" providerId="AD" clId="Web-{98DF0904-3A60-AB4C-E651-F2728EBEE003}" dt="2024-10-16T19:05:45.027" v="202"/>
          <ac:inkMkLst>
            <pc:docMk/>
            <pc:sldMk cId="48511716" sldId="403"/>
            <ac:inkMk id="12" creationId="{32CD4653-EB65-960E-F36F-EFB661FE6082}"/>
          </ac:inkMkLst>
        </pc:inkChg>
      </pc:sldChg>
      <pc:sldChg chg="modSp">
        <pc:chgData name="Bosman, Anne" userId="S::1019521@nwz.nl::7456cb24-a7b2-4c4a-ae2a-8d28fc91fa17" providerId="AD" clId="Web-{98DF0904-3A60-AB4C-E651-F2728EBEE003}" dt="2024-10-16T19:32:48.563" v="400" actId="20577"/>
        <pc:sldMkLst>
          <pc:docMk/>
          <pc:sldMk cId="2402123556" sldId="417"/>
        </pc:sldMkLst>
        <pc:spChg chg="mod">
          <ac:chgData name="Bosman, Anne" userId="S::1019521@nwz.nl::7456cb24-a7b2-4c4a-ae2a-8d28fc91fa17" providerId="AD" clId="Web-{98DF0904-3A60-AB4C-E651-F2728EBEE003}" dt="2024-10-16T19:32:48.563" v="400" actId="20577"/>
          <ac:spMkLst>
            <pc:docMk/>
            <pc:sldMk cId="2402123556" sldId="417"/>
            <ac:spMk id="3" creationId="{4562CEB6-775F-57B4-48D4-0096ED885F20}"/>
          </ac:spMkLst>
        </pc:spChg>
      </pc:sldChg>
      <pc:sldChg chg="modSp">
        <pc:chgData name="Bosman, Anne" userId="S::1019521@nwz.nl::7456cb24-a7b2-4c4a-ae2a-8d28fc91fa17" providerId="AD" clId="Web-{98DF0904-3A60-AB4C-E651-F2728EBEE003}" dt="2024-10-16T19:29:41.822" v="356" actId="20577"/>
        <pc:sldMkLst>
          <pc:docMk/>
          <pc:sldMk cId="404095445" sldId="442"/>
        </pc:sldMkLst>
        <pc:spChg chg="mod">
          <ac:chgData name="Bosman, Anne" userId="S::1019521@nwz.nl::7456cb24-a7b2-4c4a-ae2a-8d28fc91fa17" providerId="AD" clId="Web-{98DF0904-3A60-AB4C-E651-F2728EBEE003}" dt="2024-10-16T19:29:41.822" v="356" actId="20577"/>
          <ac:spMkLst>
            <pc:docMk/>
            <pc:sldMk cId="404095445" sldId="442"/>
            <ac:spMk id="2" creationId="{E05CBB65-C7BD-84E6-2C3E-6A92226CE90D}"/>
          </ac:spMkLst>
        </pc:spChg>
      </pc:sldChg>
      <pc:sldChg chg="modSp">
        <pc:chgData name="Bosman, Anne" userId="S::1019521@nwz.nl::7456cb24-a7b2-4c4a-ae2a-8d28fc91fa17" providerId="AD" clId="Web-{98DF0904-3A60-AB4C-E651-F2728EBEE003}" dt="2024-10-16T19:35:57.507" v="435" actId="20577"/>
        <pc:sldMkLst>
          <pc:docMk/>
          <pc:sldMk cId="2805830243" sldId="444"/>
        </pc:sldMkLst>
        <pc:spChg chg="mod">
          <ac:chgData name="Bosman, Anne" userId="S::1019521@nwz.nl::7456cb24-a7b2-4c4a-ae2a-8d28fc91fa17" providerId="AD" clId="Web-{98DF0904-3A60-AB4C-E651-F2728EBEE003}" dt="2024-10-16T19:35:57.507" v="435" actId="20577"/>
          <ac:spMkLst>
            <pc:docMk/>
            <pc:sldMk cId="2805830243" sldId="444"/>
            <ac:spMk id="2" creationId="{D6659B95-E488-E86D-CE67-46DF50BFA5FF}"/>
          </ac:spMkLst>
        </pc:spChg>
      </pc:sldChg>
      <pc:sldChg chg="modSp">
        <pc:chgData name="Bosman, Anne" userId="S::1019521@nwz.nl::7456cb24-a7b2-4c4a-ae2a-8d28fc91fa17" providerId="AD" clId="Web-{98DF0904-3A60-AB4C-E651-F2728EBEE003}" dt="2024-10-16T19:35:15.834" v="423" actId="20577"/>
        <pc:sldMkLst>
          <pc:docMk/>
          <pc:sldMk cId="265612894" sldId="445"/>
        </pc:sldMkLst>
        <pc:spChg chg="mod">
          <ac:chgData name="Bosman, Anne" userId="S::1019521@nwz.nl::7456cb24-a7b2-4c4a-ae2a-8d28fc91fa17" providerId="AD" clId="Web-{98DF0904-3A60-AB4C-E651-F2728EBEE003}" dt="2024-10-16T19:35:15.834" v="423" actId="20577"/>
          <ac:spMkLst>
            <pc:docMk/>
            <pc:sldMk cId="265612894" sldId="445"/>
            <ac:spMk id="3" creationId="{38BBE6D3-9DD1-F7A7-CD69-8D71643BF67C}"/>
          </ac:spMkLst>
        </pc:spChg>
      </pc:sldChg>
      <pc:sldChg chg="modSp">
        <pc:chgData name="Bosman, Anne" userId="S::1019521@nwz.nl::7456cb24-a7b2-4c4a-ae2a-8d28fc91fa17" providerId="AD" clId="Web-{98DF0904-3A60-AB4C-E651-F2728EBEE003}" dt="2024-10-16T19:34:58.661" v="418" actId="1076"/>
        <pc:sldMkLst>
          <pc:docMk/>
          <pc:sldMk cId="1737540829" sldId="446"/>
        </pc:sldMkLst>
        <pc:graphicFrameChg chg="mod">
          <ac:chgData name="Bosman, Anne" userId="S::1019521@nwz.nl::7456cb24-a7b2-4c4a-ae2a-8d28fc91fa17" providerId="AD" clId="Web-{98DF0904-3A60-AB4C-E651-F2728EBEE003}" dt="2024-10-16T19:34:58.661" v="418" actId="1076"/>
          <ac:graphicFrameMkLst>
            <pc:docMk/>
            <pc:sldMk cId="1737540829" sldId="446"/>
            <ac:graphicFrameMk id="4" creationId="{57A7E765-1D3E-4A0E-95B2-0AC57D782F58}"/>
          </ac:graphicFrameMkLst>
        </pc:graphicFrameChg>
      </pc:sldChg>
      <pc:sldChg chg="modSp">
        <pc:chgData name="Bosman, Anne" userId="S::1019521@nwz.nl::7456cb24-a7b2-4c4a-ae2a-8d28fc91fa17" providerId="AD" clId="Web-{98DF0904-3A60-AB4C-E651-F2728EBEE003}" dt="2024-10-16T18:59:53.656" v="143" actId="20577"/>
        <pc:sldMkLst>
          <pc:docMk/>
          <pc:sldMk cId="1054485447" sldId="447"/>
        </pc:sldMkLst>
        <pc:spChg chg="mod">
          <ac:chgData name="Bosman, Anne" userId="S::1019521@nwz.nl::7456cb24-a7b2-4c4a-ae2a-8d28fc91fa17" providerId="AD" clId="Web-{98DF0904-3A60-AB4C-E651-F2728EBEE003}" dt="2024-10-16T18:59:53.656" v="143" actId="20577"/>
          <ac:spMkLst>
            <pc:docMk/>
            <pc:sldMk cId="1054485447" sldId="447"/>
            <ac:spMk id="3" creationId="{00000000-0000-0000-0000-000000000000}"/>
          </ac:spMkLst>
        </pc:spChg>
      </pc:sldChg>
      <pc:sldChg chg="modSp">
        <pc:chgData name="Bosman, Anne" userId="S::1019521@nwz.nl::7456cb24-a7b2-4c4a-ae2a-8d28fc91fa17" providerId="AD" clId="Web-{98DF0904-3A60-AB4C-E651-F2728EBEE003}" dt="2024-10-16T19:00:22.172" v="154" actId="20577"/>
        <pc:sldMkLst>
          <pc:docMk/>
          <pc:sldMk cId="2013593928" sldId="448"/>
        </pc:sldMkLst>
        <pc:spChg chg="mod">
          <ac:chgData name="Bosman, Anne" userId="S::1019521@nwz.nl::7456cb24-a7b2-4c4a-ae2a-8d28fc91fa17" providerId="AD" clId="Web-{98DF0904-3A60-AB4C-E651-F2728EBEE003}" dt="2024-10-16T19:00:06.797" v="147" actId="20577"/>
          <ac:spMkLst>
            <pc:docMk/>
            <pc:sldMk cId="2013593928" sldId="448"/>
            <ac:spMk id="2" creationId="{00000000-0000-0000-0000-000000000000}"/>
          </ac:spMkLst>
        </pc:spChg>
        <pc:spChg chg="mod">
          <ac:chgData name="Bosman, Anne" userId="S::1019521@nwz.nl::7456cb24-a7b2-4c4a-ae2a-8d28fc91fa17" providerId="AD" clId="Web-{98DF0904-3A60-AB4C-E651-F2728EBEE003}" dt="2024-10-16T19:00:22.172" v="154" actId="20577"/>
          <ac:spMkLst>
            <pc:docMk/>
            <pc:sldMk cId="2013593928" sldId="448"/>
            <ac:spMk id="3" creationId="{00000000-0000-0000-0000-000000000000}"/>
          </ac:spMkLst>
        </pc:spChg>
      </pc:sldChg>
      <pc:sldChg chg="modSp">
        <pc:chgData name="Bosman, Anne" userId="S::1019521@nwz.nl::7456cb24-a7b2-4c4a-ae2a-8d28fc91fa17" providerId="AD" clId="Web-{98DF0904-3A60-AB4C-E651-F2728EBEE003}" dt="2024-10-16T19:25:23.922" v="215" actId="1076"/>
        <pc:sldMkLst>
          <pc:docMk/>
          <pc:sldMk cId="3709753700" sldId="456"/>
        </pc:sldMkLst>
        <pc:spChg chg="mod">
          <ac:chgData name="Bosman, Anne" userId="S::1019521@nwz.nl::7456cb24-a7b2-4c4a-ae2a-8d28fc91fa17" providerId="AD" clId="Web-{98DF0904-3A60-AB4C-E651-F2728EBEE003}" dt="2024-10-16T19:25:22.485" v="214" actId="20577"/>
          <ac:spMkLst>
            <pc:docMk/>
            <pc:sldMk cId="3709753700" sldId="456"/>
            <ac:spMk id="3" creationId="{55D31472-FE3C-4AC9-AC2D-8BDE6E4F1169}"/>
          </ac:spMkLst>
        </pc:spChg>
        <pc:picChg chg="mod">
          <ac:chgData name="Bosman, Anne" userId="S::1019521@nwz.nl::7456cb24-a7b2-4c4a-ae2a-8d28fc91fa17" providerId="AD" clId="Web-{98DF0904-3A60-AB4C-E651-F2728EBEE003}" dt="2024-10-16T19:25:23.922" v="215" actId="1076"/>
          <ac:picMkLst>
            <pc:docMk/>
            <pc:sldMk cId="3709753700" sldId="456"/>
            <ac:picMk id="5" creationId="{248413AF-C03F-63B4-46DA-0FB6652304CD}"/>
          </ac:picMkLst>
        </pc:picChg>
      </pc:sldChg>
      <pc:sldChg chg="modSp">
        <pc:chgData name="Bosman, Anne" userId="S::1019521@nwz.nl::7456cb24-a7b2-4c4a-ae2a-8d28fc91fa17" providerId="AD" clId="Web-{98DF0904-3A60-AB4C-E651-F2728EBEE003}" dt="2024-10-16T19:27:45.615" v="338" actId="20577"/>
        <pc:sldMkLst>
          <pc:docMk/>
          <pc:sldMk cId="3725770189" sldId="458"/>
        </pc:sldMkLst>
        <pc:spChg chg="mod">
          <ac:chgData name="Bosman, Anne" userId="S::1019521@nwz.nl::7456cb24-a7b2-4c4a-ae2a-8d28fc91fa17" providerId="AD" clId="Web-{98DF0904-3A60-AB4C-E651-F2728EBEE003}" dt="2024-10-16T19:27:45.615" v="338" actId="20577"/>
          <ac:spMkLst>
            <pc:docMk/>
            <pc:sldMk cId="3725770189" sldId="458"/>
            <ac:spMk id="3" creationId="{402AAE56-243A-4F1D-512F-3A6D3DD5E48C}"/>
          </ac:spMkLst>
        </pc:spChg>
      </pc:sldChg>
      <pc:sldChg chg="addSp modSp modTransition">
        <pc:chgData name="Bosman, Anne" userId="S::1019521@nwz.nl::7456cb24-a7b2-4c4a-ae2a-8d28fc91fa17" providerId="AD" clId="Web-{98DF0904-3A60-AB4C-E651-F2728EBEE003}" dt="2024-10-16T19:42:25.585" v="443" actId="1076"/>
        <pc:sldMkLst>
          <pc:docMk/>
          <pc:sldMk cId="1776125830" sldId="460"/>
        </pc:sldMkLst>
        <pc:picChg chg="add mod">
          <ac:chgData name="Bosman, Anne" userId="S::1019521@nwz.nl::7456cb24-a7b2-4c4a-ae2a-8d28fc91fa17" providerId="AD" clId="Web-{98DF0904-3A60-AB4C-E651-F2728EBEE003}" dt="2024-10-16T19:42:25.585" v="443" actId="1076"/>
          <ac:picMkLst>
            <pc:docMk/>
            <pc:sldMk cId="1776125830" sldId="460"/>
            <ac:picMk id="3" creationId="{0611D758-0450-F481-679C-0CC6239FE94B}"/>
          </ac:picMkLst>
        </pc:picChg>
      </pc:sldChg>
      <pc:sldChg chg="modSp">
        <pc:chgData name="Bosman, Anne" userId="S::1019521@nwz.nl::7456cb24-a7b2-4c4a-ae2a-8d28fc91fa17" providerId="AD" clId="Web-{98DF0904-3A60-AB4C-E651-F2728EBEE003}" dt="2024-10-16T19:29:28.837" v="349" actId="20577"/>
        <pc:sldMkLst>
          <pc:docMk/>
          <pc:sldMk cId="828256785" sldId="461"/>
        </pc:sldMkLst>
        <pc:spChg chg="mod">
          <ac:chgData name="Bosman, Anne" userId="S::1019521@nwz.nl::7456cb24-a7b2-4c4a-ae2a-8d28fc91fa17" providerId="AD" clId="Web-{98DF0904-3A60-AB4C-E651-F2728EBEE003}" dt="2024-10-16T19:29:28.837" v="349" actId="20577"/>
          <ac:spMkLst>
            <pc:docMk/>
            <pc:sldMk cId="828256785" sldId="461"/>
            <ac:spMk id="2" creationId="{D5AAD70A-58B2-503C-1FD9-6750CF982146}"/>
          </ac:spMkLst>
        </pc:spChg>
      </pc:sldChg>
      <pc:sldChg chg="modSp">
        <pc:chgData name="Bosman, Anne" userId="S::1019521@nwz.nl::7456cb24-a7b2-4c4a-ae2a-8d28fc91fa17" providerId="AD" clId="Web-{98DF0904-3A60-AB4C-E651-F2728EBEE003}" dt="2024-10-16T19:44:09.089" v="452" actId="20577"/>
        <pc:sldMkLst>
          <pc:docMk/>
          <pc:sldMk cId="992507402" sldId="465"/>
        </pc:sldMkLst>
        <pc:spChg chg="mod">
          <ac:chgData name="Bosman, Anne" userId="S::1019521@nwz.nl::7456cb24-a7b2-4c4a-ae2a-8d28fc91fa17" providerId="AD" clId="Web-{98DF0904-3A60-AB4C-E651-F2728EBEE003}" dt="2024-10-16T19:44:09.089" v="452" actId="20577"/>
          <ac:spMkLst>
            <pc:docMk/>
            <pc:sldMk cId="992507402" sldId="465"/>
            <ac:spMk id="2" creationId="{83ADD81A-29D0-472C-9A23-1BA6784FFF3D}"/>
          </ac:spMkLst>
        </pc:spChg>
      </pc:sldChg>
      <pc:sldChg chg="modSp">
        <pc:chgData name="Bosman, Anne" userId="S::1019521@nwz.nl::7456cb24-a7b2-4c4a-ae2a-8d28fc91fa17" providerId="AD" clId="Web-{98DF0904-3A60-AB4C-E651-F2728EBEE003}" dt="2024-10-16T19:45:39.186" v="466" actId="20577"/>
        <pc:sldMkLst>
          <pc:docMk/>
          <pc:sldMk cId="1255322496" sldId="467"/>
        </pc:sldMkLst>
        <pc:spChg chg="mod">
          <ac:chgData name="Bosman, Anne" userId="S::1019521@nwz.nl::7456cb24-a7b2-4c4a-ae2a-8d28fc91fa17" providerId="AD" clId="Web-{98DF0904-3A60-AB4C-E651-F2728EBEE003}" dt="2024-10-16T19:45:39.186" v="466" actId="20577"/>
          <ac:spMkLst>
            <pc:docMk/>
            <pc:sldMk cId="1255322496" sldId="467"/>
            <ac:spMk id="2" creationId="{052D70E6-ADC1-EC29-FED9-1A7D12D8065B}"/>
          </ac:spMkLst>
        </pc:spChg>
      </pc:sldChg>
      <pc:sldChg chg="modSp">
        <pc:chgData name="Bosman, Anne" userId="S::1019521@nwz.nl::7456cb24-a7b2-4c4a-ae2a-8d28fc91fa17" providerId="AD" clId="Web-{98DF0904-3A60-AB4C-E651-F2728EBEE003}" dt="2024-10-16T19:36:32.274" v="438" actId="20577"/>
        <pc:sldMkLst>
          <pc:docMk/>
          <pc:sldMk cId="1770338599" sldId="469"/>
        </pc:sldMkLst>
        <pc:spChg chg="mod">
          <ac:chgData name="Bosman, Anne" userId="S::1019521@nwz.nl::7456cb24-a7b2-4c4a-ae2a-8d28fc91fa17" providerId="AD" clId="Web-{98DF0904-3A60-AB4C-E651-F2728EBEE003}" dt="2024-10-16T19:36:32.274" v="438" actId="20577"/>
          <ac:spMkLst>
            <pc:docMk/>
            <pc:sldMk cId="1770338599" sldId="469"/>
            <ac:spMk id="3" creationId="{90BCE02F-D7F2-20AA-0DA2-52773C6A1268}"/>
          </ac:spMkLst>
        </pc:spChg>
      </pc:sldChg>
      <pc:sldChg chg="modSp new">
        <pc:chgData name="Bosman, Anne" userId="S::1019521@nwz.nl::7456cb24-a7b2-4c4a-ae2a-8d28fc91fa17" providerId="AD" clId="Web-{98DF0904-3A60-AB4C-E651-F2728EBEE003}" dt="2024-10-16T18:59:19.111" v="140" actId="20577"/>
        <pc:sldMkLst>
          <pc:docMk/>
          <pc:sldMk cId="303045256" sldId="471"/>
        </pc:sldMkLst>
        <pc:spChg chg="mod">
          <ac:chgData name="Bosman, Anne" userId="S::1019521@nwz.nl::7456cb24-a7b2-4c4a-ae2a-8d28fc91fa17" providerId="AD" clId="Web-{98DF0904-3A60-AB4C-E651-F2728EBEE003}" dt="2024-10-16T18:58:16.310" v="79" actId="20577"/>
          <ac:spMkLst>
            <pc:docMk/>
            <pc:sldMk cId="303045256" sldId="471"/>
            <ac:spMk id="2" creationId="{8E5E56E8-24FC-6DB3-49B3-88B3273DBAE7}"/>
          </ac:spMkLst>
        </pc:spChg>
        <pc:spChg chg="mod">
          <ac:chgData name="Bosman, Anne" userId="S::1019521@nwz.nl::7456cb24-a7b2-4c4a-ae2a-8d28fc91fa17" providerId="AD" clId="Web-{98DF0904-3A60-AB4C-E651-F2728EBEE003}" dt="2024-10-16T18:59:19.111" v="140" actId="20577"/>
          <ac:spMkLst>
            <pc:docMk/>
            <pc:sldMk cId="303045256" sldId="471"/>
            <ac:spMk id="3" creationId="{81B0A5B0-6F89-EB8D-5987-077EFFAA3335}"/>
          </ac:spMkLst>
        </pc:spChg>
      </pc:sldChg>
      <pc:sldChg chg="addSp delSp modSp new">
        <pc:chgData name="Bosman, Anne" userId="S::1019521@nwz.nl::7456cb24-a7b2-4c4a-ae2a-8d28fc91fa17" providerId="AD" clId="Web-{98DF0904-3A60-AB4C-E651-F2728EBEE003}" dt="2024-10-16T19:01:59.925" v="179"/>
        <pc:sldMkLst>
          <pc:docMk/>
          <pc:sldMk cId="1071850504" sldId="472"/>
        </pc:sldMkLst>
        <pc:spChg chg="mod">
          <ac:chgData name="Bosman, Anne" userId="S::1019521@nwz.nl::7456cb24-a7b2-4c4a-ae2a-8d28fc91fa17" providerId="AD" clId="Web-{98DF0904-3A60-AB4C-E651-F2728EBEE003}" dt="2024-10-16T19:01:19.033" v="175" actId="20577"/>
          <ac:spMkLst>
            <pc:docMk/>
            <pc:sldMk cId="1071850504" sldId="472"/>
            <ac:spMk id="2" creationId="{919599E3-8636-EBE5-00E8-98B006916DC8}"/>
          </ac:spMkLst>
        </pc:spChg>
        <pc:spChg chg="mod">
          <ac:chgData name="Bosman, Anne" userId="S::1019521@nwz.nl::7456cb24-a7b2-4c4a-ae2a-8d28fc91fa17" providerId="AD" clId="Web-{98DF0904-3A60-AB4C-E651-F2728EBEE003}" dt="2024-10-16T19:01:08.720" v="165" actId="20577"/>
          <ac:spMkLst>
            <pc:docMk/>
            <pc:sldMk cId="1071850504" sldId="472"/>
            <ac:spMk id="3" creationId="{09739F0C-81D1-1C7F-5C89-46D6B20C3C89}"/>
          </ac:spMkLst>
        </pc:spChg>
        <pc:inkChg chg="add del">
          <ac:chgData name="Bosman, Anne" userId="S::1019521@nwz.nl::7456cb24-a7b2-4c4a-ae2a-8d28fc91fa17" providerId="AD" clId="Web-{98DF0904-3A60-AB4C-E651-F2728EBEE003}" dt="2024-10-16T19:01:43.408" v="177"/>
          <ac:inkMkLst>
            <pc:docMk/>
            <pc:sldMk cId="1071850504" sldId="472"/>
            <ac:inkMk id="4" creationId="{50A87E43-0BDA-31F5-FB52-DA4A01917C78}"/>
          </ac:inkMkLst>
        </pc:inkChg>
        <pc:inkChg chg="add">
          <ac:chgData name="Bosman, Anne" userId="S::1019521@nwz.nl::7456cb24-a7b2-4c4a-ae2a-8d28fc91fa17" providerId="AD" clId="Web-{98DF0904-3A60-AB4C-E651-F2728EBEE003}" dt="2024-10-16T19:01:58.971" v="178"/>
          <ac:inkMkLst>
            <pc:docMk/>
            <pc:sldMk cId="1071850504" sldId="472"/>
            <ac:inkMk id="5" creationId="{24C93EC5-B002-83AF-61E2-F576186B7C2A}"/>
          </ac:inkMkLst>
        </pc:inkChg>
        <pc:inkChg chg="add">
          <ac:chgData name="Bosman, Anne" userId="S::1019521@nwz.nl::7456cb24-a7b2-4c4a-ae2a-8d28fc91fa17" providerId="AD" clId="Web-{98DF0904-3A60-AB4C-E651-F2728EBEE003}" dt="2024-10-16T19:01:59.925" v="179"/>
          <ac:inkMkLst>
            <pc:docMk/>
            <pc:sldMk cId="1071850504" sldId="472"/>
            <ac:inkMk id="6" creationId="{72A4EDD7-5159-1C6B-CFAD-D37967C8DC0E}"/>
          </ac:inkMkLst>
        </pc:inkChg>
      </pc:sldChg>
      <pc:sldChg chg="modSp new">
        <pc:chgData name="Bosman, Anne" userId="S::1019521@nwz.nl::7456cb24-a7b2-4c4a-ae2a-8d28fc91fa17" providerId="AD" clId="Web-{98DF0904-3A60-AB4C-E651-F2728EBEE003}" dt="2024-10-16T19:27:33.677" v="335" actId="20577"/>
        <pc:sldMkLst>
          <pc:docMk/>
          <pc:sldMk cId="1843698811" sldId="473"/>
        </pc:sldMkLst>
        <pc:spChg chg="mod">
          <ac:chgData name="Bosman, Anne" userId="S::1019521@nwz.nl::7456cb24-a7b2-4c4a-ae2a-8d28fc91fa17" providerId="AD" clId="Web-{98DF0904-3A60-AB4C-E651-F2728EBEE003}" dt="2024-10-16T19:27:33.677" v="335" actId="20577"/>
          <ac:spMkLst>
            <pc:docMk/>
            <pc:sldMk cId="1843698811" sldId="473"/>
            <ac:spMk id="3" creationId="{0B94387F-6D5F-CA5A-4E86-20E51C5525BC}"/>
          </ac:spMkLst>
        </pc:spChg>
      </pc:sldChg>
      <pc:sldChg chg="modSp new">
        <pc:chgData name="Bosman, Anne" userId="S::1019521@nwz.nl::7456cb24-a7b2-4c4a-ae2a-8d28fc91fa17" providerId="AD" clId="Web-{98DF0904-3A60-AB4C-E651-F2728EBEE003}" dt="2024-10-16T19:46:47.251" v="472" actId="20577"/>
        <pc:sldMkLst>
          <pc:docMk/>
          <pc:sldMk cId="580210197" sldId="474"/>
        </pc:sldMkLst>
        <pc:spChg chg="mod">
          <ac:chgData name="Bosman, Anne" userId="S::1019521@nwz.nl::7456cb24-a7b2-4c4a-ae2a-8d28fc91fa17" providerId="AD" clId="Web-{98DF0904-3A60-AB4C-E651-F2728EBEE003}" dt="2024-10-16T19:46:47.251" v="472" actId="20577"/>
          <ac:spMkLst>
            <pc:docMk/>
            <pc:sldMk cId="580210197" sldId="474"/>
            <ac:spMk id="3" creationId="{105393D3-AE4E-4D5A-2F27-815E1401D02C}"/>
          </ac:spMkLst>
        </pc:spChg>
      </pc:sldChg>
    </pc:docChg>
  </pc:docChgLst>
  <pc:docChgLst>
    <pc:chgData name="Bosman, Anne" userId="S::1019521@nwz.nl::7456cb24-a7b2-4c4a-ae2a-8d28fc91fa17" providerId="AD" clId="Web-{36FE49BA-135B-DB20-A311-5929F65EEDDC}"/>
    <pc:docChg chg="modSld">
      <pc:chgData name="Bosman, Anne" userId="S::1019521@nwz.nl::7456cb24-a7b2-4c4a-ae2a-8d28fc91fa17" providerId="AD" clId="Web-{36FE49BA-135B-DB20-A311-5929F65EEDDC}" dt="2024-10-15T10:28:22.008" v="93" actId="20577"/>
      <pc:docMkLst>
        <pc:docMk/>
      </pc:docMkLst>
      <pc:sldChg chg="modSp">
        <pc:chgData name="Bosman, Anne" userId="S::1019521@nwz.nl::7456cb24-a7b2-4c4a-ae2a-8d28fc91fa17" providerId="AD" clId="Web-{36FE49BA-135B-DB20-A311-5929F65EEDDC}" dt="2024-10-15T10:28:05.538" v="92" actId="20577"/>
        <pc:sldMkLst>
          <pc:docMk/>
          <pc:sldMk cId="1888706244" sldId="436"/>
        </pc:sldMkLst>
        <pc:spChg chg="mod">
          <ac:chgData name="Bosman, Anne" userId="S::1019521@nwz.nl::7456cb24-a7b2-4c4a-ae2a-8d28fc91fa17" providerId="AD" clId="Web-{36FE49BA-135B-DB20-A311-5929F65EEDDC}" dt="2024-10-15T10:28:05.538" v="92" actId="20577"/>
          <ac:spMkLst>
            <pc:docMk/>
            <pc:sldMk cId="1888706244" sldId="436"/>
            <ac:spMk id="3" creationId="{E7CED67A-2147-6E1A-4229-8F8DB3DEEEBC}"/>
          </ac:spMkLst>
        </pc:spChg>
      </pc:sldChg>
      <pc:sldChg chg="modSp">
        <pc:chgData name="Bosman, Anne" userId="S::1019521@nwz.nl::7456cb24-a7b2-4c4a-ae2a-8d28fc91fa17" providerId="AD" clId="Web-{36FE49BA-135B-DB20-A311-5929F65EEDDC}" dt="2024-10-15T10:28:22.008" v="93" actId="20577"/>
        <pc:sldMkLst>
          <pc:docMk/>
          <pc:sldMk cId="1770338599" sldId="469"/>
        </pc:sldMkLst>
        <pc:spChg chg="mod">
          <ac:chgData name="Bosman, Anne" userId="S::1019521@nwz.nl::7456cb24-a7b2-4c4a-ae2a-8d28fc91fa17" providerId="AD" clId="Web-{36FE49BA-135B-DB20-A311-5929F65EEDDC}" dt="2024-10-15T10:28:22.008" v="93" actId="20577"/>
          <ac:spMkLst>
            <pc:docMk/>
            <pc:sldMk cId="1770338599" sldId="469"/>
            <ac:spMk id="3" creationId="{90BCE02F-D7F2-20AA-0DA2-52773C6A1268}"/>
          </ac:spMkLst>
        </pc:sp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3B7A34-CF86-48CF-8686-775779A0A0D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37002C5-B3D1-4008-BC3E-FE1A8741A63C}">
      <dgm:prSet phldrT="[Tekst]"/>
      <dgm:spPr/>
      <dgm:t>
        <a:bodyPr/>
        <a:lstStyle/>
        <a:p>
          <a:r>
            <a:rPr lang="nl-NL"/>
            <a:t>Triage radiologie </a:t>
          </a:r>
        </a:p>
      </dgm:t>
    </dgm:pt>
    <dgm:pt modelId="{AEE16A20-25B9-4EA7-9BCC-B0926EA3B6D7}" type="parTrans" cxnId="{56FED757-AC4E-45BF-B360-10627A21D5E2}">
      <dgm:prSet/>
      <dgm:spPr/>
      <dgm:t>
        <a:bodyPr/>
        <a:lstStyle/>
        <a:p>
          <a:endParaRPr lang="nl-NL"/>
        </a:p>
      </dgm:t>
    </dgm:pt>
    <dgm:pt modelId="{CFDFA919-B01D-4C0B-8B4F-07DEEBED2126}" type="sibTrans" cxnId="{56FED757-AC4E-45BF-B360-10627A21D5E2}">
      <dgm:prSet/>
      <dgm:spPr/>
      <dgm:t>
        <a:bodyPr/>
        <a:lstStyle/>
        <a:p>
          <a:endParaRPr lang="nl-NL"/>
        </a:p>
      </dgm:t>
    </dgm:pt>
    <dgm:pt modelId="{80AD4EED-8D49-4FFE-8468-8B19116921E3}" type="asst">
      <dgm:prSet phldrT="[Tekst]"/>
      <dgm:spPr/>
      <dgm:t>
        <a:bodyPr/>
        <a:lstStyle/>
        <a:p>
          <a:r>
            <a:rPr lang="nl-NL"/>
            <a:t>XMG + echo</a:t>
          </a:r>
        </a:p>
      </dgm:t>
    </dgm:pt>
    <dgm:pt modelId="{D5BCC971-9B58-47B6-8337-C3E78C60A178}" type="parTrans" cxnId="{1A1F28A3-516B-4D10-9162-04D556072E15}">
      <dgm:prSet/>
      <dgm:spPr/>
      <dgm:t>
        <a:bodyPr/>
        <a:lstStyle/>
        <a:p>
          <a:endParaRPr lang="nl-NL"/>
        </a:p>
      </dgm:t>
    </dgm:pt>
    <dgm:pt modelId="{FEA7A904-DEE5-4A1F-85C5-76AA356B127B}" type="sibTrans" cxnId="{1A1F28A3-516B-4D10-9162-04D556072E15}">
      <dgm:prSet/>
      <dgm:spPr/>
      <dgm:t>
        <a:bodyPr/>
        <a:lstStyle/>
        <a:p>
          <a:endParaRPr lang="nl-NL"/>
        </a:p>
      </dgm:t>
    </dgm:pt>
    <dgm:pt modelId="{9AC74F4F-94C7-465F-A05B-1CA59E4B2A7A}">
      <dgm:prSet phldrT="[Tekst]"/>
      <dgm:spPr/>
      <dgm:t>
        <a:bodyPr/>
        <a:lstStyle/>
        <a:p>
          <a:pPr rtl="0"/>
          <a:r>
            <a:rPr lang="nl-NL">
              <a:latin typeface="Calibri"/>
            </a:rPr>
            <a:t>t/m</a:t>
          </a:r>
          <a:r>
            <a:rPr lang="nl-NL"/>
            <a:t> B III</a:t>
          </a:r>
          <a:r>
            <a:rPr lang="nl-NL">
              <a:latin typeface="Calibri"/>
            </a:rPr>
            <a:t> </a:t>
          </a:r>
          <a:endParaRPr lang="nl-NL"/>
        </a:p>
        <a:p>
          <a:pPr rtl="0"/>
          <a:r>
            <a:rPr lang="nl-NL">
              <a:latin typeface="Calibri"/>
            </a:rPr>
            <a:t>retour </a:t>
          </a:r>
          <a:endParaRPr lang="nl-NL"/>
        </a:p>
      </dgm:t>
    </dgm:pt>
    <dgm:pt modelId="{4ACCD5D6-A84C-44C2-BA36-DEFB5586DAE0}" type="parTrans" cxnId="{453F4F17-08FE-4E53-983F-111BBB432843}">
      <dgm:prSet/>
      <dgm:spPr/>
      <dgm:t>
        <a:bodyPr/>
        <a:lstStyle/>
        <a:p>
          <a:endParaRPr lang="nl-NL"/>
        </a:p>
      </dgm:t>
    </dgm:pt>
    <dgm:pt modelId="{412D8F6E-2CA6-4F70-A58D-0B71EB907194}" type="sibTrans" cxnId="{453F4F17-08FE-4E53-983F-111BBB432843}">
      <dgm:prSet/>
      <dgm:spPr/>
      <dgm:t>
        <a:bodyPr/>
        <a:lstStyle/>
        <a:p>
          <a:endParaRPr lang="nl-NL"/>
        </a:p>
      </dgm:t>
    </dgm:pt>
    <dgm:pt modelId="{8C25E229-8C9A-4348-9E4E-A53AB8BF1FFC}">
      <dgm:prSet phldrT="[Tekst]"/>
      <dgm:spPr/>
      <dgm:t>
        <a:bodyPr/>
        <a:lstStyle/>
        <a:p>
          <a:pPr rtl="0"/>
          <a:r>
            <a:rPr lang="nl-NL">
              <a:latin typeface="Calibri"/>
            </a:rPr>
            <a:t>B IV</a:t>
          </a:r>
          <a:r>
            <a:rPr lang="nl-NL"/>
            <a:t>/V</a:t>
          </a:r>
          <a:r>
            <a:rPr lang="nl-NL">
              <a:latin typeface="Calibri"/>
            </a:rPr>
            <a:t> </a:t>
          </a:r>
          <a:r>
            <a:rPr lang="nl-NL"/>
            <a:t>biopten</a:t>
          </a:r>
        </a:p>
      </dgm:t>
    </dgm:pt>
    <dgm:pt modelId="{F702F86E-4538-4C8F-B324-DAA8E3A66E3C}" type="parTrans" cxnId="{CFCAD13C-C135-44BA-BBFB-D8F2B203D7E5}">
      <dgm:prSet/>
      <dgm:spPr/>
      <dgm:t>
        <a:bodyPr/>
        <a:lstStyle/>
        <a:p>
          <a:endParaRPr lang="nl-NL"/>
        </a:p>
      </dgm:t>
    </dgm:pt>
    <dgm:pt modelId="{115782F2-16F4-4D18-B358-4433122AEC00}" type="sibTrans" cxnId="{CFCAD13C-C135-44BA-BBFB-D8F2B203D7E5}">
      <dgm:prSet/>
      <dgm:spPr/>
      <dgm:t>
        <a:bodyPr/>
        <a:lstStyle/>
        <a:p>
          <a:endParaRPr lang="nl-NL"/>
        </a:p>
      </dgm:t>
    </dgm:pt>
    <dgm:pt modelId="{5CD246AD-029F-4C60-8D2C-0DE51F8C0DD0}">
      <dgm:prSet phldrT="[Tekst]"/>
      <dgm:spPr/>
      <dgm:t>
        <a:bodyPr/>
        <a:lstStyle/>
        <a:p>
          <a:r>
            <a:rPr lang="nl-NL"/>
            <a:t>Symptomen</a:t>
          </a:r>
        </a:p>
      </dgm:t>
    </dgm:pt>
    <dgm:pt modelId="{F747DE86-41B9-4945-8DA1-2FDEF4741FC0}" type="parTrans" cxnId="{73D598B1-33FB-4813-A7F5-E7EFC543EE54}">
      <dgm:prSet/>
      <dgm:spPr/>
      <dgm:t>
        <a:bodyPr/>
        <a:lstStyle/>
        <a:p>
          <a:endParaRPr lang="nl-NL"/>
        </a:p>
      </dgm:t>
    </dgm:pt>
    <dgm:pt modelId="{3C1FC00F-FF53-4F3E-ACF0-C56276CC2661}" type="sibTrans" cxnId="{73D598B1-33FB-4813-A7F5-E7EFC543EE54}">
      <dgm:prSet/>
      <dgm:spPr/>
      <dgm:t>
        <a:bodyPr/>
        <a:lstStyle/>
        <a:p>
          <a:endParaRPr lang="nl-NL"/>
        </a:p>
      </dgm:t>
    </dgm:pt>
    <dgm:pt modelId="{9D3A803B-410F-2945-A19D-535933C4212A}">
      <dgm:prSet phldrT="[Tekst]"/>
      <dgm:spPr/>
      <dgm:t>
        <a:bodyPr/>
        <a:lstStyle/>
        <a:p>
          <a:r>
            <a:rPr lang="nl-NL"/>
            <a:t>Intake borstkliniek</a:t>
          </a:r>
        </a:p>
      </dgm:t>
    </dgm:pt>
    <dgm:pt modelId="{62861866-3150-E746-B4C1-5240A4E1FEF1}" type="parTrans" cxnId="{EB6AA10B-34EF-CB43-8F32-0B47852BCE1C}">
      <dgm:prSet/>
      <dgm:spPr/>
      <dgm:t>
        <a:bodyPr/>
        <a:lstStyle/>
        <a:p>
          <a:endParaRPr lang="nl-NL"/>
        </a:p>
      </dgm:t>
    </dgm:pt>
    <dgm:pt modelId="{C6992757-0B39-F544-ABB8-D63D74DA75D9}" type="sibTrans" cxnId="{EB6AA10B-34EF-CB43-8F32-0B47852BCE1C}">
      <dgm:prSet/>
      <dgm:spPr/>
      <dgm:t>
        <a:bodyPr/>
        <a:lstStyle/>
        <a:p>
          <a:endParaRPr lang="nl-NL"/>
        </a:p>
      </dgm:t>
    </dgm:pt>
    <dgm:pt modelId="{A8CB08AC-F52B-6A40-8172-09EF815059E4}">
      <dgm:prSet phldrT="[Tekst]"/>
      <dgm:spPr/>
      <dgm:t>
        <a:bodyPr/>
        <a:lstStyle/>
        <a:p>
          <a:r>
            <a:rPr lang="nl-NL"/>
            <a:t>&lt; 24 uur uitslag</a:t>
          </a:r>
        </a:p>
      </dgm:t>
    </dgm:pt>
    <dgm:pt modelId="{A947F97D-C921-444B-AE80-C37316DBE44C}" type="parTrans" cxnId="{05E0ED9C-D3CC-DE43-9358-B75DFCCBE500}">
      <dgm:prSet/>
      <dgm:spPr/>
      <dgm:t>
        <a:bodyPr/>
        <a:lstStyle/>
        <a:p>
          <a:endParaRPr lang="nl-NL"/>
        </a:p>
      </dgm:t>
    </dgm:pt>
    <dgm:pt modelId="{305308E6-62FB-3A4A-B130-8FB24F54C439}" type="sibTrans" cxnId="{05E0ED9C-D3CC-DE43-9358-B75DFCCBE500}">
      <dgm:prSet/>
      <dgm:spPr/>
      <dgm:t>
        <a:bodyPr/>
        <a:lstStyle/>
        <a:p>
          <a:endParaRPr lang="nl-NL"/>
        </a:p>
      </dgm:t>
    </dgm:pt>
    <dgm:pt modelId="{B0F0F7C9-8C4B-4C40-A55E-EE4E19E79622}" type="pres">
      <dgm:prSet presAssocID="{A63B7A34-CF86-48CF-8686-775779A0A0D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51C4807-202A-4F5F-A0BB-24C01D59DFFB}" type="pres">
      <dgm:prSet presAssocID="{437002C5-B3D1-4008-BC3E-FE1A8741A63C}" presName="hierRoot1" presStyleCnt="0">
        <dgm:presLayoutVars>
          <dgm:hierBranch val="init"/>
        </dgm:presLayoutVars>
      </dgm:prSet>
      <dgm:spPr/>
    </dgm:pt>
    <dgm:pt modelId="{357FADF8-8D4B-4705-A179-E02C1C4ED552}" type="pres">
      <dgm:prSet presAssocID="{437002C5-B3D1-4008-BC3E-FE1A8741A63C}" presName="rootComposite1" presStyleCnt="0"/>
      <dgm:spPr/>
    </dgm:pt>
    <dgm:pt modelId="{F6D604EB-02C2-44A7-802E-2C955DA5DDB2}" type="pres">
      <dgm:prSet presAssocID="{437002C5-B3D1-4008-BC3E-FE1A8741A63C}" presName="rootText1" presStyleLbl="node0" presStyleIdx="0" presStyleCnt="1">
        <dgm:presLayoutVars>
          <dgm:chPref val="3"/>
        </dgm:presLayoutVars>
      </dgm:prSet>
      <dgm:spPr/>
    </dgm:pt>
    <dgm:pt modelId="{F36A767B-CEF8-4D2F-81AA-47028A9827BE}" type="pres">
      <dgm:prSet presAssocID="{437002C5-B3D1-4008-BC3E-FE1A8741A63C}" presName="rootConnector1" presStyleLbl="node1" presStyleIdx="0" presStyleCnt="0"/>
      <dgm:spPr/>
    </dgm:pt>
    <dgm:pt modelId="{3B5B3269-1662-4D7E-9705-5A603CB3F8E3}" type="pres">
      <dgm:prSet presAssocID="{437002C5-B3D1-4008-BC3E-FE1A8741A63C}" presName="hierChild2" presStyleCnt="0"/>
      <dgm:spPr/>
    </dgm:pt>
    <dgm:pt modelId="{E285AD43-7CD1-486A-AA48-423C1E523480}" type="pres">
      <dgm:prSet presAssocID="{4ACCD5D6-A84C-44C2-BA36-DEFB5586DAE0}" presName="Name37" presStyleLbl="parChTrans1D2" presStyleIdx="0" presStyleCnt="4"/>
      <dgm:spPr/>
    </dgm:pt>
    <dgm:pt modelId="{9E3AAF58-D2DB-4FC4-9739-910E3291CBCE}" type="pres">
      <dgm:prSet presAssocID="{9AC74F4F-94C7-465F-A05B-1CA59E4B2A7A}" presName="hierRoot2" presStyleCnt="0">
        <dgm:presLayoutVars>
          <dgm:hierBranch val="init"/>
        </dgm:presLayoutVars>
      </dgm:prSet>
      <dgm:spPr/>
    </dgm:pt>
    <dgm:pt modelId="{42899DA8-AD29-462A-9136-996C0FCB5FC7}" type="pres">
      <dgm:prSet presAssocID="{9AC74F4F-94C7-465F-A05B-1CA59E4B2A7A}" presName="rootComposite" presStyleCnt="0"/>
      <dgm:spPr/>
    </dgm:pt>
    <dgm:pt modelId="{21433090-0A33-42AE-9274-A2456519AADF}" type="pres">
      <dgm:prSet presAssocID="{9AC74F4F-94C7-465F-A05B-1CA59E4B2A7A}" presName="rootText" presStyleLbl="node2" presStyleIdx="0" presStyleCnt="3">
        <dgm:presLayoutVars>
          <dgm:chPref val="3"/>
        </dgm:presLayoutVars>
      </dgm:prSet>
      <dgm:spPr/>
    </dgm:pt>
    <dgm:pt modelId="{D5E0EA49-6D96-45F1-93FD-0C5E73E63815}" type="pres">
      <dgm:prSet presAssocID="{9AC74F4F-94C7-465F-A05B-1CA59E4B2A7A}" presName="rootConnector" presStyleLbl="node2" presStyleIdx="0" presStyleCnt="3"/>
      <dgm:spPr/>
    </dgm:pt>
    <dgm:pt modelId="{228B0B3D-23FE-445E-B5A7-4565C1D78F50}" type="pres">
      <dgm:prSet presAssocID="{9AC74F4F-94C7-465F-A05B-1CA59E4B2A7A}" presName="hierChild4" presStyleCnt="0"/>
      <dgm:spPr/>
    </dgm:pt>
    <dgm:pt modelId="{3EE3844F-A79B-488A-87D5-EB060A86AEBC}" type="pres">
      <dgm:prSet presAssocID="{9AC74F4F-94C7-465F-A05B-1CA59E4B2A7A}" presName="hierChild5" presStyleCnt="0"/>
      <dgm:spPr/>
    </dgm:pt>
    <dgm:pt modelId="{3963FAEF-4302-4E41-B102-95A3CD302E66}" type="pres">
      <dgm:prSet presAssocID="{F702F86E-4538-4C8F-B324-DAA8E3A66E3C}" presName="Name37" presStyleLbl="parChTrans1D2" presStyleIdx="1" presStyleCnt="4"/>
      <dgm:spPr/>
    </dgm:pt>
    <dgm:pt modelId="{BD86B7B8-A1CA-4A23-AC04-07D11D3AAEED}" type="pres">
      <dgm:prSet presAssocID="{8C25E229-8C9A-4348-9E4E-A53AB8BF1FFC}" presName="hierRoot2" presStyleCnt="0">
        <dgm:presLayoutVars>
          <dgm:hierBranch val="init"/>
        </dgm:presLayoutVars>
      </dgm:prSet>
      <dgm:spPr/>
    </dgm:pt>
    <dgm:pt modelId="{0440B0B2-0CEE-4BD5-B0E2-EC5B69F99A4A}" type="pres">
      <dgm:prSet presAssocID="{8C25E229-8C9A-4348-9E4E-A53AB8BF1FFC}" presName="rootComposite" presStyleCnt="0"/>
      <dgm:spPr/>
    </dgm:pt>
    <dgm:pt modelId="{9A7F6A77-E3C6-42C9-BD42-82357D4DC7A2}" type="pres">
      <dgm:prSet presAssocID="{8C25E229-8C9A-4348-9E4E-A53AB8BF1FFC}" presName="rootText" presStyleLbl="node2" presStyleIdx="1" presStyleCnt="3">
        <dgm:presLayoutVars>
          <dgm:chPref val="3"/>
        </dgm:presLayoutVars>
      </dgm:prSet>
      <dgm:spPr/>
    </dgm:pt>
    <dgm:pt modelId="{1AD528DA-319B-4AA7-969E-1B976FF7A8C3}" type="pres">
      <dgm:prSet presAssocID="{8C25E229-8C9A-4348-9E4E-A53AB8BF1FFC}" presName="rootConnector" presStyleLbl="node2" presStyleIdx="1" presStyleCnt="3"/>
      <dgm:spPr/>
    </dgm:pt>
    <dgm:pt modelId="{8B38DCA2-8314-4E68-AECD-D06B1FF58DC0}" type="pres">
      <dgm:prSet presAssocID="{8C25E229-8C9A-4348-9E4E-A53AB8BF1FFC}" presName="hierChild4" presStyleCnt="0"/>
      <dgm:spPr/>
    </dgm:pt>
    <dgm:pt modelId="{74654D61-E783-4E40-8CD9-EFF650FCE79C}" type="pres">
      <dgm:prSet presAssocID="{62861866-3150-E746-B4C1-5240A4E1FEF1}" presName="Name37" presStyleLbl="parChTrans1D3" presStyleIdx="0" presStyleCnt="2"/>
      <dgm:spPr/>
    </dgm:pt>
    <dgm:pt modelId="{57C694BE-3122-F940-8F62-1099F8294557}" type="pres">
      <dgm:prSet presAssocID="{9D3A803B-410F-2945-A19D-535933C4212A}" presName="hierRoot2" presStyleCnt="0">
        <dgm:presLayoutVars>
          <dgm:hierBranch val="init"/>
        </dgm:presLayoutVars>
      </dgm:prSet>
      <dgm:spPr/>
    </dgm:pt>
    <dgm:pt modelId="{CE9706EE-EABE-654B-870F-BF47BB69A5E5}" type="pres">
      <dgm:prSet presAssocID="{9D3A803B-410F-2945-A19D-535933C4212A}" presName="rootComposite" presStyleCnt="0"/>
      <dgm:spPr/>
    </dgm:pt>
    <dgm:pt modelId="{C15529D1-4D7C-B74B-BFA1-CDAE829FB21F}" type="pres">
      <dgm:prSet presAssocID="{9D3A803B-410F-2945-A19D-535933C4212A}" presName="rootText" presStyleLbl="node3" presStyleIdx="0" presStyleCnt="2">
        <dgm:presLayoutVars>
          <dgm:chPref val="3"/>
        </dgm:presLayoutVars>
      </dgm:prSet>
      <dgm:spPr/>
    </dgm:pt>
    <dgm:pt modelId="{BA17A30F-C797-8946-A4CA-B01FF7610DAA}" type="pres">
      <dgm:prSet presAssocID="{9D3A803B-410F-2945-A19D-535933C4212A}" presName="rootConnector" presStyleLbl="node3" presStyleIdx="0" presStyleCnt="2"/>
      <dgm:spPr/>
    </dgm:pt>
    <dgm:pt modelId="{46C83F49-7614-BB4A-A834-B4DAE187CDCB}" type="pres">
      <dgm:prSet presAssocID="{9D3A803B-410F-2945-A19D-535933C4212A}" presName="hierChild4" presStyleCnt="0"/>
      <dgm:spPr/>
    </dgm:pt>
    <dgm:pt modelId="{4F66EFB7-4794-DE42-AF3D-F674761AF363}" type="pres">
      <dgm:prSet presAssocID="{9D3A803B-410F-2945-A19D-535933C4212A}" presName="hierChild5" presStyleCnt="0"/>
      <dgm:spPr/>
    </dgm:pt>
    <dgm:pt modelId="{6D799125-2549-AC41-8043-60B046236D2B}" type="pres">
      <dgm:prSet presAssocID="{A947F97D-C921-444B-AE80-C37316DBE44C}" presName="Name37" presStyleLbl="parChTrans1D3" presStyleIdx="1" presStyleCnt="2"/>
      <dgm:spPr/>
    </dgm:pt>
    <dgm:pt modelId="{67EAA86E-6E25-A74C-B5EC-2DF1A8E35D2A}" type="pres">
      <dgm:prSet presAssocID="{A8CB08AC-F52B-6A40-8172-09EF815059E4}" presName="hierRoot2" presStyleCnt="0">
        <dgm:presLayoutVars>
          <dgm:hierBranch val="init"/>
        </dgm:presLayoutVars>
      </dgm:prSet>
      <dgm:spPr/>
    </dgm:pt>
    <dgm:pt modelId="{B279815B-2328-8041-A857-40A921C4ADF7}" type="pres">
      <dgm:prSet presAssocID="{A8CB08AC-F52B-6A40-8172-09EF815059E4}" presName="rootComposite" presStyleCnt="0"/>
      <dgm:spPr/>
    </dgm:pt>
    <dgm:pt modelId="{3B6CA65C-F43C-874A-8FE7-7CEAA8C1187D}" type="pres">
      <dgm:prSet presAssocID="{A8CB08AC-F52B-6A40-8172-09EF815059E4}" presName="rootText" presStyleLbl="node3" presStyleIdx="1" presStyleCnt="2">
        <dgm:presLayoutVars>
          <dgm:chPref val="3"/>
        </dgm:presLayoutVars>
      </dgm:prSet>
      <dgm:spPr/>
    </dgm:pt>
    <dgm:pt modelId="{6CF39110-7AE3-5E4B-BC6C-4958261D2115}" type="pres">
      <dgm:prSet presAssocID="{A8CB08AC-F52B-6A40-8172-09EF815059E4}" presName="rootConnector" presStyleLbl="node3" presStyleIdx="1" presStyleCnt="2"/>
      <dgm:spPr/>
    </dgm:pt>
    <dgm:pt modelId="{2640FCE2-AE32-F74F-80F2-BBB8ED04C5A8}" type="pres">
      <dgm:prSet presAssocID="{A8CB08AC-F52B-6A40-8172-09EF815059E4}" presName="hierChild4" presStyleCnt="0"/>
      <dgm:spPr/>
    </dgm:pt>
    <dgm:pt modelId="{B8E77E07-4B2F-4944-9F0A-1AD948127862}" type="pres">
      <dgm:prSet presAssocID="{A8CB08AC-F52B-6A40-8172-09EF815059E4}" presName="hierChild5" presStyleCnt="0"/>
      <dgm:spPr/>
    </dgm:pt>
    <dgm:pt modelId="{481DA081-BA5A-40B1-B771-5D0253B02E4E}" type="pres">
      <dgm:prSet presAssocID="{8C25E229-8C9A-4348-9E4E-A53AB8BF1FFC}" presName="hierChild5" presStyleCnt="0"/>
      <dgm:spPr/>
    </dgm:pt>
    <dgm:pt modelId="{5DE1DBA4-85A7-40E7-B946-40CEC204D682}" type="pres">
      <dgm:prSet presAssocID="{F747DE86-41B9-4945-8DA1-2FDEF4741FC0}" presName="Name37" presStyleLbl="parChTrans1D2" presStyleIdx="2" presStyleCnt="4"/>
      <dgm:spPr/>
    </dgm:pt>
    <dgm:pt modelId="{CFC43595-FDE9-4F94-ABC2-3B7D28428592}" type="pres">
      <dgm:prSet presAssocID="{5CD246AD-029F-4C60-8D2C-0DE51F8C0DD0}" presName="hierRoot2" presStyleCnt="0">
        <dgm:presLayoutVars>
          <dgm:hierBranch val="init"/>
        </dgm:presLayoutVars>
      </dgm:prSet>
      <dgm:spPr/>
    </dgm:pt>
    <dgm:pt modelId="{AA8FBB8E-1DCC-4E3F-A7B4-EEAD17D0A9BB}" type="pres">
      <dgm:prSet presAssocID="{5CD246AD-029F-4C60-8D2C-0DE51F8C0DD0}" presName="rootComposite" presStyleCnt="0"/>
      <dgm:spPr/>
    </dgm:pt>
    <dgm:pt modelId="{EC9DFADC-0551-4980-B3BD-0C951D2BC410}" type="pres">
      <dgm:prSet presAssocID="{5CD246AD-029F-4C60-8D2C-0DE51F8C0DD0}" presName="rootText" presStyleLbl="node2" presStyleIdx="2" presStyleCnt="3">
        <dgm:presLayoutVars>
          <dgm:chPref val="3"/>
        </dgm:presLayoutVars>
      </dgm:prSet>
      <dgm:spPr/>
    </dgm:pt>
    <dgm:pt modelId="{F1F35A8F-7AD7-4673-877F-916D78399220}" type="pres">
      <dgm:prSet presAssocID="{5CD246AD-029F-4C60-8D2C-0DE51F8C0DD0}" presName="rootConnector" presStyleLbl="node2" presStyleIdx="2" presStyleCnt="3"/>
      <dgm:spPr/>
    </dgm:pt>
    <dgm:pt modelId="{D859B3EA-5D4C-4E0B-A693-86384BB09279}" type="pres">
      <dgm:prSet presAssocID="{5CD246AD-029F-4C60-8D2C-0DE51F8C0DD0}" presName="hierChild4" presStyleCnt="0"/>
      <dgm:spPr/>
    </dgm:pt>
    <dgm:pt modelId="{20AE6533-E550-45B5-9EC7-B0724F265773}" type="pres">
      <dgm:prSet presAssocID="{5CD246AD-029F-4C60-8D2C-0DE51F8C0DD0}" presName="hierChild5" presStyleCnt="0"/>
      <dgm:spPr/>
    </dgm:pt>
    <dgm:pt modelId="{2E1345FE-17C7-4385-BB7B-908BC4496DC4}" type="pres">
      <dgm:prSet presAssocID="{437002C5-B3D1-4008-BC3E-FE1A8741A63C}" presName="hierChild3" presStyleCnt="0"/>
      <dgm:spPr/>
    </dgm:pt>
    <dgm:pt modelId="{42AF3058-3EE6-4270-AAF2-6C850FF80541}" type="pres">
      <dgm:prSet presAssocID="{D5BCC971-9B58-47B6-8337-C3E78C60A178}" presName="Name111" presStyleLbl="parChTrans1D2" presStyleIdx="3" presStyleCnt="4"/>
      <dgm:spPr/>
    </dgm:pt>
    <dgm:pt modelId="{DC21B277-252D-4758-B649-E9EF5A98E9BF}" type="pres">
      <dgm:prSet presAssocID="{80AD4EED-8D49-4FFE-8468-8B19116921E3}" presName="hierRoot3" presStyleCnt="0">
        <dgm:presLayoutVars>
          <dgm:hierBranch val="init"/>
        </dgm:presLayoutVars>
      </dgm:prSet>
      <dgm:spPr/>
    </dgm:pt>
    <dgm:pt modelId="{C332EE93-16D9-47BA-B948-69526B8CE844}" type="pres">
      <dgm:prSet presAssocID="{80AD4EED-8D49-4FFE-8468-8B19116921E3}" presName="rootComposite3" presStyleCnt="0"/>
      <dgm:spPr/>
    </dgm:pt>
    <dgm:pt modelId="{824FAD6B-5BB5-413F-BBD6-72474D4212F2}" type="pres">
      <dgm:prSet presAssocID="{80AD4EED-8D49-4FFE-8468-8B19116921E3}" presName="rootText3" presStyleLbl="asst1" presStyleIdx="0" presStyleCnt="1">
        <dgm:presLayoutVars>
          <dgm:chPref val="3"/>
        </dgm:presLayoutVars>
      </dgm:prSet>
      <dgm:spPr/>
    </dgm:pt>
    <dgm:pt modelId="{0C06AF9D-F52E-47CD-B319-755E542900CD}" type="pres">
      <dgm:prSet presAssocID="{80AD4EED-8D49-4FFE-8468-8B19116921E3}" presName="rootConnector3" presStyleLbl="asst1" presStyleIdx="0" presStyleCnt="1"/>
      <dgm:spPr/>
    </dgm:pt>
    <dgm:pt modelId="{64771EAE-0349-41DC-8B71-14EE14ADF1A8}" type="pres">
      <dgm:prSet presAssocID="{80AD4EED-8D49-4FFE-8468-8B19116921E3}" presName="hierChild6" presStyleCnt="0"/>
      <dgm:spPr/>
    </dgm:pt>
    <dgm:pt modelId="{92139BA5-1C1B-41CD-944B-3436904B5EBB}" type="pres">
      <dgm:prSet presAssocID="{80AD4EED-8D49-4FFE-8468-8B19116921E3}" presName="hierChild7" presStyleCnt="0"/>
      <dgm:spPr/>
    </dgm:pt>
  </dgm:ptLst>
  <dgm:cxnLst>
    <dgm:cxn modelId="{EB6AA10B-34EF-CB43-8F32-0B47852BCE1C}" srcId="{8C25E229-8C9A-4348-9E4E-A53AB8BF1FFC}" destId="{9D3A803B-410F-2945-A19D-535933C4212A}" srcOrd="0" destOrd="0" parTransId="{62861866-3150-E746-B4C1-5240A4E1FEF1}" sibTransId="{C6992757-0B39-F544-ABB8-D63D74DA75D9}"/>
    <dgm:cxn modelId="{4897BE0F-1C23-4E20-B2C6-8A2BF7AD180A}" type="presOf" srcId="{5CD246AD-029F-4C60-8D2C-0DE51F8C0DD0}" destId="{EC9DFADC-0551-4980-B3BD-0C951D2BC410}" srcOrd="0" destOrd="0" presId="urn:microsoft.com/office/officeart/2005/8/layout/orgChart1"/>
    <dgm:cxn modelId="{22AAB716-BF68-432F-8ABB-4F25814E6C1D}" type="presOf" srcId="{9D3A803B-410F-2945-A19D-535933C4212A}" destId="{C15529D1-4D7C-B74B-BFA1-CDAE829FB21F}" srcOrd="0" destOrd="0" presId="urn:microsoft.com/office/officeart/2005/8/layout/orgChart1"/>
    <dgm:cxn modelId="{453F4F17-08FE-4E53-983F-111BBB432843}" srcId="{437002C5-B3D1-4008-BC3E-FE1A8741A63C}" destId="{9AC74F4F-94C7-465F-A05B-1CA59E4B2A7A}" srcOrd="1" destOrd="0" parTransId="{4ACCD5D6-A84C-44C2-BA36-DEFB5586DAE0}" sibTransId="{412D8F6E-2CA6-4F70-A58D-0B71EB907194}"/>
    <dgm:cxn modelId="{E95FC318-FB8B-406B-9BD6-7D41C853BE41}" type="presOf" srcId="{A947F97D-C921-444B-AE80-C37316DBE44C}" destId="{6D799125-2549-AC41-8043-60B046236D2B}" srcOrd="0" destOrd="0" presId="urn:microsoft.com/office/officeart/2005/8/layout/orgChart1"/>
    <dgm:cxn modelId="{68246F2E-B8AE-4F6E-ACE8-D9632698C5C9}" type="presOf" srcId="{9AC74F4F-94C7-465F-A05B-1CA59E4B2A7A}" destId="{21433090-0A33-42AE-9274-A2456519AADF}" srcOrd="0" destOrd="0" presId="urn:microsoft.com/office/officeart/2005/8/layout/orgChart1"/>
    <dgm:cxn modelId="{CFCAD13C-C135-44BA-BBFB-D8F2B203D7E5}" srcId="{437002C5-B3D1-4008-BC3E-FE1A8741A63C}" destId="{8C25E229-8C9A-4348-9E4E-A53AB8BF1FFC}" srcOrd="2" destOrd="0" parTransId="{F702F86E-4538-4C8F-B324-DAA8E3A66E3C}" sibTransId="{115782F2-16F4-4D18-B358-4433122AEC00}"/>
    <dgm:cxn modelId="{501DA63D-67B0-4EEC-82AD-5118ACD5F8EB}" type="presOf" srcId="{F747DE86-41B9-4945-8DA1-2FDEF4741FC0}" destId="{5DE1DBA4-85A7-40E7-B946-40CEC204D682}" srcOrd="0" destOrd="0" presId="urn:microsoft.com/office/officeart/2005/8/layout/orgChart1"/>
    <dgm:cxn modelId="{56C8B15C-380C-484B-9E34-C0C475788634}" type="presOf" srcId="{F702F86E-4538-4C8F-B324-DAA8E3A66E3C}" destId="{3963FAEF-4302-4E41-B102-95A3CD302E66}" srcOrd="0" destOrd="0" presId="urn:microsoft.com/office/officeart/2005/8/layout/orgChart1"/>
    <dgm:cxn modelId="{56FED757-AC4E-45BF-B360-10627A21D5E2}" srcId="{A63B7A34-CF86-48CF-8686-775779A0A0D3}" destId="{437002C5-B3D1-4008-BC3E-FE1A8741A63C}" srcOrd="0" destOrd="0" parTransId="{AEE16A20-25B9-4EA7-9BCC-B0926EA3B6D7}" sibTransId="{CFDFA919-B01D-4C0B-8B4F-07DEEBED2126}"/>
    <dgm:cxn modelId="{AD763C7C-3B0B-4A91-95C5-0CE78E9146D8}" type="presOf" srcId="{A8CB08AC-F52B-6A40-8172-09EF815059E4}" destId="{6CF39110-7AE3-5E4B-BC6C-4958261D2115}" srcOrd="1" destOrd="0" presId="urn:microsoft.com/office/officeart/2005/8/layout/orgChart1"/>
    <dgm:cxn modelId="{86D28D7D-1B3B-44F0-BCA5-B1A2A6285D0F}" type="presOf" srcId="{8C25E229-8C9A-4348-9E4E-A53AB8BF1FFC}" destId="{9A7F6A77-E3C6-42C9-BD42-82357D4DC7A2}" srcOrd="0" destOrd="0" presId="urn:microsoft.com/office/officeart/2005/8/layout/orgChart1"/>
    <dgm:cxn modelId="{93B6F182-6D62-4776-98CD-8CE54295BCFA}" type="presOf" srcId="{8C25E229-8C9A-4348-9E4E-A53AB8BF1FFC}" destId="{1AD528DA-319B-4AA7-969E-1B976FF7A8C3}" srcOrd="1" destOrd="0" presId="urn:microsoft.com/office/officeart/2005/8/layout/orgChart1"/>
    <dgm:cxn modelId="{D943AC8A-8501-4B92-9875-F711EA1AD6AC}" type="presOf" srcId="{80AD4EED-8D49-4FFE-8468-8B19116921E3}" destId="{824FAD6B-5BB5-413F-BBD6-72474D4212F2}" srcOrd="0" destOrd="0" presId="urn:microsoft.com/office/officeart/2005/8/layout/orgChart1"/>
    <dgm:cxn modelId="{7BD1EC90-4E90-4A0C-A32D-921B3B3164CA}" type="presOf" srcId="{437002C5-B3D1-4008-BC3E-FE1A8741A63C}" destId="{F6D604EB-02C2-44A7-802E-2C955DA5DDB2}" srcOrd="0" destOrd="0" presId="urn:microsoft.com/office/officeart/2005/8/layout/orgChart1"/>
    <dgm:cxn modelId="{16D0E39C-8661-4B35-B8FC-17027873CF75}" type="presOf" srcId="{80AD4EED-8D49-4FFE-8468-8B19116921E3}" destId="{0C06AF9D-F52E-47CD-B319-755E542900CD}" srcOrd="1" destOrd="0" presId="urn:microsoft.com/office/officeart/2005/8/layout/orgChart1"/>
    <dgm:cxn modelId="{05E0ED9C-D3CC-DE43-9358-B75DFCCBE500}" srcId="{8C25E229-8C9A-4348-9E4E-A53AB8BF1FFC}" destId="{A8CB08AC-F52B-6A40-8172-09EF815059E4}" srcOrd="1" destOrd="0" parTransId="{A947F97D-C921-444B-AE80-C37316DBE44C}" sibTransId="{305308E6-62FB-3A4A-B130-8FB24F54C439}"/>
    <dgm:cxn modelId="{0260009E-8603-425C-B643-BD08A7470C96}" type="presOf" srcId="{D5BCC971-9B58-47B6-8337-C3E78C60A178}" destId="{42AF3058-3EE6-4270-AAF2-6C850FF80541}" srcOrd="0" destOrd="0" presId="urn:microsoft.com/office/officeart/2005/8/layout/orgChart1"/>
    <dgm:cxn modelId="{1A1F28A3-516B-4D10-9162-04D556072E15}" srcId="{437002C5-B3D1-4008-BC3E-FE1A8741A63C}" destId="{80AD4EED-8D49-4FFE-8468-8B19116921E3}" srcOrd="0" destOrd="0" parTransId="{D5BCC971-9B58-47B6-8337-C3E78C60A178}" sibTransId="{FEA7A904-DEE5-4A1F-85C5-76AA356B127B}"/>
    <dgm:cxn modelId="{23D723AC-7951-47E9-BDCC-3AA4CCDB242E}" type="presOf" srcId="{9AC74F4F-94C7-465F-A05B-1CA59E4B2A7A}" destId="{D5E0EA49-6D96-45F1-93FD-0C5E73E63815}" srcOrd="1" destOrd="0" presId="urn:microsoft.com/office/officeart/2005/8/layout/orgChart1"/>
    <dgm:cxn modelId="{4E2342B1-18FE-432E-B28D-90A786FF225B}" type="presOf" srcId="{62861866-3150-E746-B4C1-5240A4E1FEF1}" destId="{74654D61-E783-4E40-8CD9-EFF650FCE79C}" srcOrd="0" destOrd="0" presId="urn:microsoft.com/office/officeart/2005/8/layout/orgChart1"/>
    <dgm:cxn modelId="{73D598B1-33FB-4813-A7F5-E7EFC543EE54}" srcId="{437002C5-B3D1-4008-BC3E-FE1A8741A63C}" destId="{5CD246AD-029F-4C60-8D2C-0DE51F8C0DD0}" srcOrd="3" destOrd="0" parTransId="{F747DE86-41B9-4945-8DA1-2FDEF4741FC0}" sibTransId="{3C1FC00F-FF53-4F3E-ACF0-C56276CC2661}"/>
    <dgm:cxn modelId="{C0BBBBC4-055B-4A8C-99B7-A7D61F76D0F9}" type="presOf" srcId="{A63B7A34-CF86-48CF-8686-775779A0A0D3}" destId="{B0F0F7C9-8C4B-4C40-A55E-EE4E19E79622}" srcOrd="0" destOrd="0" presId="urn:microsoft.com/office/officeart/2005/8/layout/orgChart1"/>
    <dgm:cxn modelId="{8BE1BCD4-87B9-43A4-BABB-BD729DC9C33A}" type="presOf" srcId="{A8CB08AC-F52B-6A40-8172-09EF815059E4}" destId="{3B6CA65C-F43C-874A-8FE7-7CEAA8C1187D}" srcOrd="0" destOrd="0" presId="urn:microsoft.com/office/officeart/2005/8/layout/orgChart1"/>
    <dgm:cxn modelId="{981B36D9-6183-444D-A979-F12EB49259F0}" type="presOf" srcId="{5CD246AD-029F-4C60-8D2C-0DE51F8C0DD0}" destId="{F1F35A8F-7AD7-4673-877F-916D78399220}" srcOrd="1" destOrd="0" presId="urn:microsoft.com/office/officeart/2005/8/layout/orgChart1"/>
    <dgm:cxn modelId="{506129DC-FD44-4EBA-8117-302339E0FA66}" type="presOf" srcId="{9D3A803B-410F-2945-A19D-535933C4212A}" destId="{BA17A30F-C797-8946-A4CA-B01FF7610DAA}" srcOrd="1" destOrd="0" presId="urn:microsoft.com/office/officeart/2005/8/layout/orgChart1"/>
    <dgm:cxn modelId="{61C9B1DD-109E-48C4-9861-02173A523239}" type="presOf" srcId="{4ACCD5D6-A84C-44C2-BA36-DEFB5586DAE0}" destId="{E285AD43-7CD1-486A-AA48-423C1E523480}" srcOrd="0" destOrd="0" presId="urn:microsoft.com/office/officeart/2005/8/layout/orgChart1"/>
    <dgm:cxn modelId="{C9DBEDEC-611E-4FD9-9C83-649187AA9CCC}" type="presOf" srcId="{437002C5-B3D1-4008-BC3E-FE1A8741A63C}" destId="{F36A767B-CEF8-4D2F-81AA-47028A9827BE}" srcOrd="1" destOrd="0" presId="urn:microsoft.com/office/officeart/2005/8/layout/orgChart1"/>
    <dgm:cxn modelId="{FFB333C8-8759-4165-A679-DBFF634F887F}" type="presParOf" srcId="{B0F0F7C9-8C4B-4C40-A55E-EE4E19E79622}" destId="{051C4807-202A-4F5F-A0BB-24C01D59DFFB}" srcOrd="0" destOrd="0" presId="urn:microsoft.com/office/officeart/2005/8/layout/orgChart1"/>
    <dgm:cxn modelId="{1B5A10F7-861B-414F-A388-B6A6EE66E20B}" type="presParOf" srcId="{051C4807-202A-4F5F-A0BB-24C01D59DFFB}" destId="{357FADF8-8D4B-4705-A179-E02C1C4ED552}" srcOrd="0" destOrd="0" presId="urn:microsoft.com/office/officeart/2005/8/layout/orgChart1"/>
    <dgm:cxn modelId="{2573D352-1EE4-4EFB-8C34-68B32DD8FBFA}" type="presParOf" srcId="{357FADF8-8D4B-4705-A179-E02C1C4ED552}" destId="{F6D604EB-02C2-44A7-802E-2C955DA5DDB2}" srcOrd="0" destOrd="0" presId="urn:microsoft.com/office/officeart/2005/8/layout/orgChart1"/>
    <dgm:cxn modelId="{51CE33AB-85B3-4E01-B4B0-0F5570813307}" type="presParOf" srcId="{357FADF8-8D4B-4705-A179-E02C1C4ED552}" destId="{F36A767B-CEF8-4D2F-81AA-47028A9827BE}" srcOrd="1" destOrd="0" presId="urn:microsoft.com/office/officeart/2005/8/layout/orgChart1"/>
    <dgm:cxn modelId="{C7913D46-B15B-4694-A5D5-485C721541DB}" type="presParOf" srcId="{051C4807-202A-4F5F-A0BB-24C01D59DFFB}" destId="{3B5B3269-1662-4D7E-9705-5A603CB3F8E3}" srcOrd="1" destOrd="0" presId="urn:microsoft.com/office/officeart/2005/8/layout/orgChart1"/>
    <dgm:cxn modelId="{DED4D667-0874-4CF1-ABB5-BC2E749C6B06}" type="presParOf" srcId="{3B5B3269-1662-4D7E-9705-5A603CB3F8E3}" destId="{E285AD43-7CD1-486A-AA48-423C1E523480}" srcOrd="0" destOrd="0" presId="urn:microsoft.com/office/officeart/2005/8/layout/orgChart1"/>
    <dgm:cxn modelId="{03D920C7-C5E8-49BC-8F7D-16ED7E9A922B}" type="presParOf" srcId="{3B5B3269-1662-4D7E-9705-5A603CB3F8E3}" destId="{9E3AAF58-D2DB-4FC4-9739-910E3291CBCE}" srcOrd="1" destOrd="0" presId="urn:microsoft.com/office/officeart/2005/8/layout/orgChart1"/>
    <dgm:cxn modelId="{F0B87BB9-F58D-46F7-B312-A9AF076BA82D}" type="presParOf" srcId="{9E3AAF58-D2DB-4FC4-9739-910E3291CBCE}" destId="{42899DA8-AD29-462A-9136-996C0FCB5FC7}" srcOrd="0" destOrd="0" presId="urn:microsoft.com/office/officeart/2005/8/layout/orgChart1"/>
    <dgm:cxn modelId="{6A39333F-BF9D-492A-854F-8C3A9014150A}" type="presParOf" srcId="{42899DA8-AD29-462A-9136-996C0FCB5FC7}" destId="{21433090-0A33-42AE-9274-A2456519AADF}" srcOrd="0" destOrd="0" presId="urn:microsoft.com/office/officeart/2005/8/layout/orgChart1"/>
    <dgm:cxn modelId="{43AA0615-8235-46B6-B602-B3AFF5E15239}" type="presParOf" srcId="{42899DA8-AD29-462A-9136-996C0FCB5FC7}" destId="{D5E0EA49-6D96-45F1-93FD-0C5E73E63815}" srcOrd="1" destOrd="0" presId="urn:microsoft.com/office/officeart/2005/8/layout/orgChart1"/>
    <dgm:cxn modelId="{567AAB61-BB53-42E7-B5D1-369EC3A9B95A}" type="presParOf" srcId="{9E3AAF58-D2DB-4FC4-9739-910E3291CBCE}" destId="{228B0B3D-23FE-445E-B5A7-4565C1D78F50}" srcOrd="1" destOrd="0" presId="urn:microsoft.com/office/officeart/2005/8/layout/orgChart1"/>
    <dgm:cxn modelId="{BE6F8927-EF3C-443F-90F0-2826DB30A606}" type="presParOf" srcId="{9E3AAF58-D2DB-4FC4-9739-910E3291CBCE}" destId="{3EE3844F-A79B-488A-87D5-EB060A86AEBC}" srcOrd="2" destOrd="0" presId="urn:microsoft.com/office/officeart/2005/8/layout/orgChart1"/>
    <dgm:cxn modelId="{756F1F76-D9F7-41E6-B738-77BC3ADA5BB6}" type="presParOf" srcId="{3B5B3269-1662-4D7E-9705-5A603CB3F8E3}" destId="{3963FAEF-4302-4E41-B102-95A3CD302E66}" srcOrd="2" destOrd="0" presId="urn:microsoft.com/office/officeart/2005/8/layout/orgChart1"/>
    <dgm:cxn modelId="{D9845CE0-9A06-4B0E-BC1A-AF769F7B4BEA}" type="presParOf" srcId="{3B5B3269-1662-4D7E-9705-5A603CB3F8E3}" destId="{BD86B7B8-A1CA-4A23-AC04-07D11D3AAEED}" srcOrd="3" destOrd="0" presId="urn:microsoft.com/office/officeart/2005/8/layout/orgChart1"/>
    <dgm:cxn modelId="{3F217C6B-EADA-4D84-B5E2-3E60854F6A99}" type="presParOf" srcId="{BD86B7B8-A1CA-4A23-AC04-07D11D3AAEED}" destId="{0440B0B2-0CEE-4BD5-B0E2-EC5B69F99A4A}" srcOrd="0" destOrd="0" presId="urn:microsoft.com/office/officeart/2005/8/layout/orgChart1"/>
    <dgm:cxn modelId="{C1E0E61B-3B43-4EB3-AB0E-21B0F9D5E000}" type="presParOf" srcId="{0440B0B2-0CEE-4BD5-B0E2-EC5B69F99A4A}" destId="{9A7F6A77-E3C6-42C9-BD42-82357D4DC7A2}" srcOrd="0" destOrd="0" presId="urn:microsoft.com/office/officeart/2005/8/layout/orgChart1"/>
    <dgm:cxn modelId="{EE56DEB0-D163-41C7-8DA3-915F1EC643F4}" type="presParOf" srcId="{0440B0B2-0CEE-4BD5-B0E2-EC5B69F99A4A}" destId="{1AD528DA-319B-4AA7-969E-1B976FF7A8C3}" srcOrd="1" destOrd="0" presId="urn:microsoft.com/office/officeart/2005/8/layout/orgChart1"/>
    <dgm:cxn modelId="{E2110B90-178C-4D53-B937-8E902198188A}" type="presParOf" srcId="{BD86B7B8-A1CA-4A23-AC04-07D11D3AAEED}" destId="{8B38DCA2-8314-4E68-AECD-D06B1FF58DC0}" srcOrd="1" destOrd="0" presId="urn:microsoft.com/office/officeart/2005/8/layout/orgChart1"/>
    <dgm:cxn modelId="{D63BE62C-7B63-4F15-B6AA-D4FC7025A471}" type="presParOf" srcId="{8B38DCA2-8314-4E68-AECD-D06B1FF58DC0}" destId="{74654D61-E783-4E40-8CD9-EFF650FCE79C}" srcOrd="0" destOrd="0" presId="urn:microsoft.com/office/officeart/2005/8/layout/orgChart1"/>
    <dgm:cxn modelId="{BD3CCD48-DFB5-44C0-A48B-E1250ED9D4B9}" type="presParOf" srcId="{8B38DCA2-8314-4E68-AECD-D06B1FF58DC0}" destId="{57C694BE-3122-F940-8F62-1099F8294557}" srcOrd="1" destOrd="0" presId="urn:microsoft.com/office/officeart/2005/8/layout/orgChart1"/>
    <dgm:cxn modelId="{0816DCD0-A0C6-4149-BBB1-9A9C9A10F8A0}" type="presParOf" srcId="{57C694BE-3122-F940-8F62-1099F8294557}" destId="{CE9706EE-EABE-654B-870F-BF47BB69A5E5}" srcOrd="0" destOrd="0" presId="urn:microsoft.com/office/officeart/2005/8/layout/orgChart1"/>
    <dgm:cxn modelId="{A5C17BAC-1F99-4E76-A7F9-AD326ED16FB3}" type="presParOf" srcId="{CE9706EE-EABE-654B-870F-BF47BB69A5E5}" destId="{C15529D1-4D7C-B74B-BFA1-CDAE829FB21F}" srcOrd="0" destOrd="0" presId="urn:microsoft.com/office/officeart/2005/8/layout/orgChart1"/>
    <dgm:cxn modelId="{34E4BFAA-719D-4A86-B39A-7BFEC5AC2706}" type="presParOf" srcId="{CE9706EE-EABE-654B-870F-BF47BB69A5E5}" destId="{BA17A30F-C797-8946-A4CA-B01FF7610DAA}" srcOrd="1" destOrd="0" presId="urn:microsoft.com/office/officeart/2005/8/layout/orgChart1"/>
    <dgm:cxn modelId="{CB9048E4-66E6-4730-B5FD-D1AEB4F62DBB}" type="presParOf" srcId="{57C694BE-3122-F940-8F62-1099F8294557}" destId="{46C83F49-7614-BB4A-A834-B4DAE187CDCB}" srcOrd="1" destOrd="0" presId="urn:microsoft.com/office/officeart/2005/8/layout/orgChart1"/>
    <dgm:cxn modelId="{CB460A74-C583-40FD-A4A9-E337EE3E4196}" type="presParOf" srcId="{57C694BE-3122-F940-8F62-1099F8294557}" destId="{4F66EFB7-4794-DE42-AF3D-F674761AF363}" srcOrd="2" destOrd="0" presId="urn:microsoft.com/office/officeart/2005/8/layout/orgChart1"/>
    <dgm:cxn modelId="{D562F061-A109-4ADB-A280-55F6E090F3A2}" type="presParOf" srcId="{8B38DCA2-8314-4E68-AECD-D06B1FF58DC0}" destId="{6D799125-2549-AC41-8043-60B046236D2B}" srcOrd="2" destOrd="0" presId="urn:microsoft.com/office/officeart/2005/8/layout/orgChart1"/>
    <dgm:cxn modelId="{5BF6D579-8BCF-4A2C-8A4E-40402B553E16}" type="presParOf" srcId="{8B38DCA2-8314-4E68-AECD-D06B1FF58DC0}" destId="{67EAA86E-6E25-A74C-B5EC-2DF1A8E35D2A}" srcOrd="3" destOrd="0" presId="urn:microsoft.com/office/officeart/2005/8/layout/orgChart1"/>
    <dgm:cxn modelId="{F2CC881D-DF0E-4DB9-BA3F-2D594D053510}" type="presParOf" srcId="{67EAA86E-6E25-A74C-B5EC-2DF1A8E35D2A}" destId="{B279815B-2328-8041-A857-40A921C4ADF7}" srcOrd="0" destOrd="0" presId="urn:microsoft.com/office/officeart/2005/8/layout/orgChart1"/>
    <dgm:cxn modelId="{3CDDC50F-3CEA-4577-B1BC-F24FFB302164}" type="presParOf" srcId="{B279815B-2328-8041-A857-40A921C4ADF7}" destId="{3B6CA65C-F43C-874A-8FE7-7CEAA8C1187D}" srcOrd="0" destOrd="0" presId="urn:microsoft.com/office/officeart/2005/8/layout/orgChart1"/>
    <dgm:cxn modelId="{A9A126E4-9E8F-491D-B1F9-2375807DC604}" type="presParOf" srcId="{B279815B-2328-8041-A857-40A921C4ADF7}" destId="{6CF39110-7AE3-5E4B-BC6C-4958261D2115}" srcOrd="1" destOrd="0" presId="urn:microsoft.com/office/officeart/2005/8/layout/orgChart1"/>
    <dgm:cxn modelId="{5C3692BE-54F2-4BB2-A78A-B7ED360B96E2}" type="presParOf" srcId="{67EAA86E-6E25-A74C-B5EC-2DF1A8E35D2A}" destId="{2640FCE2-AE32-F74F-80F2-BBB8ED04C5A8}" srcOrd="1" destOrd="0" presId="urn:microsoft.com/office/officeart/2005/8/layout/orgChart1"/>
    <dgm:cxn modelId="{4EA6E97E-BAAC-4A47-BBEF-D267FCF3A1CA}" type="presParOf" srcId="{67EAA86E-6E25-A74C-B5EC-2DF1A8E35D2A}" destId="{B8E77E07-4B2F-4944-9F0A-1AD948127862}" srcOrd="2" destOrd="0" presId="urn:microsoft.com/office/officeart/2005/8/layout/orgChart1"/>
    <dgm:cxn modelId="{F62391B7-C58B-4C96-B845-5DE4FEBC2E8E}" type="presParOf" srcId="{BD86B7B8-A1CA-4A23-AC04-07D11D3AAEED}" destId="{481DA081-BA5A-40B1-B771-5D0253B02E4E}" srcOrd="2" destOrd="0" presId="urn:microsoft.com/office/officeart/2005/8/layout/orgChart1"/>
    <dgm:cxn modelId="{31939153-4606-47BB-B789-E86BE6F1047B}" type="presParOf" srcId="{3B5B3269-1662-4D7E-9705-5A603CB3F8E3}" destId="{5DE1DBA4-85A7-40E7-B946-40CEC204D682}" srcOrd="4" destOrd="0" presId="urn:microsoft.com/office/officeart/2005/8/layout/orgChart1"/>
    <dgm:cxn modelId="{205191CB-4FDD-40F4-9E76-E20632C524AE}" type="presParOf" srcId="{3B5B3269-1662-4D7E-9705-5A603CB3F8E3}" destId="{CFC43595-FDE9-4F94-ABC2-3B7D28428592}" srcOrd="5" destOrd="0" presId="urn:microsoft.com/office/officeart/2005/8/layout/orgChart1"/>
    <dgm:cxn modelId="{D51BCF3F-BE0F-475A-A9D2-A2AA4E5C55FF}" type="presParOf" srcId="{CFC43595-FDE9-4F94-ABC2-3B7D28428592}" destId="{AA8FBB8E-1DCC-4E3F-A7B4-EEAD17D0A9BB}" srcOrd="0" destOrd="0" presId="urn:microsoft.com/office/officeart/2005/8/layout/orgChart1"/>
    <dgm:cxn modelId="{DA1DA47C-26CE-4BB0-9E9D-7A5396D573EB}" type="presParOf" srcId="{AA8FBB8E-1DCC-4E3F-A7B4-EEAD17D0A9BB}" destId="{EC9DFADC-0551-4980-B3BD-0C951D2BC410}" srcOrd="0" destOrd="0" presId="urn:microsoft.com/office/officeart/2005/8/layout/orgChart1"/>
    <dgm:cxn modelId="{E8ADF38B-CA0B-4B6D-9567-6A3095984449}" type="presParOf" srcId="{AA8FBB8E-1DCC-4E3F-A7B4-EEAD17D0A9BB}" destId="{F1F35A8F-7AD7-4673-877F-916D78399220}" srcOrd="1" destOrd="0" presId="urn:microsoft.com/office/officeart/2005/8/layout/orgChart1"/>
    <dgm:cxn modelId="{05972035-85AA-452E-A446-F1B5FB0974BF}" type="presParOf" srcId="{CFC43595-FDE9-4F94-ABC2-3B7D28428592}" destId="{D859B3EA-5D4C-4E0B-A693-86384BB09279}" srcOrd="1" destOrd="0" presId="urn:microsoft.com/office/officeart/2005/8/layout/orgChart1"/>
    <dgm:cxn modelId="{05B7A4A1-FC5B-455D-A136-43CA8C38ED20}" type="presParOf" srcId="{CFC43595-FDE9-4F94-ABC2-3B7D28428592}" destId="{20AE6533-E550-45B5-9EC7-B0724F265773}" srcOrd="2" destOrd="0" presId="urn:microsoft.com/office/officeart/2005/8/layout/orgChart1"/>
    <dgm:cxn modelId="{298857B7-AC61-4EBE-9E4C-B7E539580E55}" type="presParOf" srcId="{051C4807-202A-4F5F-A0BB-24C01D59DFFB}" destId="{2E1345FE-17C7-4385-BB7B-908BC4496DC4}" srcOrd="2" destOrd="0" presId="urn:microsoft.com/office/officeart/2005/8/layout/orgChart1"/>
    <dgm:cxn modelId="{32AD7B30-ED72-4633-A523-E3633ECD13AC}" type="presParOf" srcId="{2E1345FE-17C7-4385-BB7B-908BC4496DC4}" destId="{42AF3058-3EE6-4270-AAF2-6C850FF80541}" srcOrd="0" destOrd="0" presId="urn:microsoft.com/office/officeart/2005/8/layout/orgChart1"/>
    <dgm:cxn modelId="{B5473831-C85C-47A5-9CAB-7AF61779AB2B}" type="presParOf" srcId="{2E1345FE-17C7-4385-BB7B-908BC4496DC4}" destId="{DC21B277-252D-4758-B649-E9EF5A98E9BF}" srcOrd="1" destOrd="0" presId="urn:microsoft.com/office/officeart/2005/8/layout/orgChart1"/>
    <dgm:cxn modelId="{4A9E529E-46BD-4683-9F73-73BFF30DFEFB}" type="presParOf" srcId="{DC21B277-252D-4758-B649-E9EF5A98E9BF}" destId="{C332EE93-16D9-47BA-B948-69526B8CE844}" srcOrd="0" destOrd="0" presId="urn:microsoft.com/office/officeart/2005/8/layout/orgChart1"/>
    <dgm:cxn modelId="{54EA7E0F-376E-4338-A3AE-D3870FBDCAF3}" type="presParOf" srcId="{C332EE93-16D9-47BA-B948-69526B8CE844}" destId="{824FAD6B-5BB5-413F-BBD6-72474D4212F2}" srcOrd="0" destOrd="0" presId="urn:microsoft.com/office/officeart/2005/8/layout/orgChart1"/>
    <dgm:cxn modelId="{E58FB0C3-7C39-48CC-82F1-E15E71DA6AD2}" type="presParOf" srcId="{C332EE93-16D9-47BA-B948-69526B8CE844}" destId="{0C06AF9D-F52E-47CD-B319-755E542900CD}" srcOrd="1" destOrd="0" presId="urn:microsoft.com/office/officeart/2005/8/layout/orgChart1"/>
    <dgm:cxn modelId="{6249D821-030A-40F8-AC24-F5A71A14EAF4}" type="presParOf" srcId="{DC21B277-252D-4758-B649-E9EF5A98E9BF}" destId="{64771EAE-0349-41DC-8B71-14EE14ADF1A8}" srcOrd="1" destOrd="0" presId="urn:microsoft.com/office/officeart/2005/8/layout/orgChart1"/>
    <dgm:cxn modelId="{7511A427-8C61-4F73-878C-6491A151FE5D}" type="presParOf" srcId="{DC21B277-252D-4758-B649-E9EF5A98E9BF}" destId="{92139BA5-1C1B-41CD-944B-3436904B5EB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39ED07-A1BD-4CDE-91B9-763C2461DF61}" type="doc">
      <dgm:prSet loTypeId="urn:microsoft.com/office/officeart/2005/8/layout/vList5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46807AF-7A4A-4040-AD2B-4748425032F3}">
      <dgm:prSet/>
      <dgm:spPr/>
      <dgm:t>
        <a:bodyPr/>
        <a:lstStyle/>
        <a:p>
          <a:r>
            <a:rPr lang="nl-NL" dirty="0" err="1"/>
            <a:t>Pte</a:t>
          </a:r>
          <a:r>
            <a:rPr lang="nl-NL" dirty="0"/>
            <a:t> bewezen kliermetastase</a:t>
          </a:r>
          <a:endParaRPr lang="en-US" dirty="0"/>
        </a:p>
      </dgm:t>
    </dgm:pt>
    <dgm:pt modelId="{A343A81D-7920-4EC0-BC7C-BE1ED02A2CC1}" type="parTrans" cxnId="{E86249D7-B1DA-4D1D-8636-F5267546E34E}">
      <dgm:prSet/>
      <dgm:spPr/>
      <dgm:t>
        <a:bodyPr/>
        <a:lstStyle/>
        <a:p>
          <a:endParaRPr lang="en-US"/>
        </a:p>
      </dgm:t>
    </dgm:pt>
    <dgm:pt modelId="{E79703FC-F12C-4A5A-ABF2-A7E6EBCBFA9C}" type="sibTrans" cxnId="{E86249D7-B1DA-4D1D-8636-F5267546E34E}">
      <dgm:prSet/>
      <dgm:spPr/>
      <dgm:t>
        <a:bodyPr/>
        <a:lstStyle/>
        <a:p>
          <a:endParaRPr lang="en-US"/>
        </a:p>
      </dgm:t>
    </dgm:pt>
    <dgm:pt modelId="{EFE3F7E7-BB6E-4A6A-948E-3044FBB0D874}">
      <dgm:prSet/>
      <dgm:spPr/>
      <dgm:t>
        <a:bodyPr/>
        <a:lstStyle/>
        <a:p>
          <a:r>
            <a:rPr lang="nl-NL" dirty="0"/>
            <a:t>PET-CT</a:t>
          </a:r>
          <a:endParaRPr lang="en-US" dirty="0"/>
        </a:p>
      </dgm:t>
    </dgm:pt>
    <dgm:pt modelId="{BD7287D1-38ED-40AC-B089-891B60DE4DD0}" type="parTrans" cxnId="{0E5FCEA4-E339-462A-A441-08C42B2EE31C}">
      <dgm:prSet/>
      <dgm:spPr/>
      <dgm:t>
        <a:bodyPr/>
        <a:lstStyle/>
        <a:p>
          <a:endParaRPr lang="en-US"/>
        </a:p>
      </dgm:t>
    </dgm:pt>
    <dgm:pt modelId="{A2266006-7C7C-40D0-A146-AE568FD93E47}" type="sibTrans" cxnId="{0E5FCEA4-E339-462A-A441-08C42B2EE31C}">
      <dgm:prSet/>
      <dgm:spPr/>
      <dgm:t>
        <a:bodyPr/>
        <a:lstStyle/>
        <a:p>
          <a:endParaRPr lang="en-US"/>
        </a:p>
      </dgm:t>
    </dgm:pt>
    <dgm:pt modelId="{9A146B3C-7FEE-4DF3-BA31-4EA9B19210D1}">
      <dgm:prSet/>
      <dgm:spPr/>
      <dgm:t>
        <a:bodyPr/>
        <a:lstStyle/>
        <a:p>
          <a:r>
            <a:rPr lang="nl-NL" dirty="0"/>
            <a:t>Marker in klier</a:t>
          </a:r>
          <a:endParaRPr lang="en-US" dirty="0"/>
        </a:p>
      </dgm:t>
    </dgm:pt>
    <dgm:pt modelId="{8879FC6A-55AD-4CEA-B8C3-3B6CC13A9315}" type="parTrans" cxnId="{9C08D828-D7B2-4470-AB28-35AC4821A046}">
      <dgm:prSet/>
      <dgm:spPr/>
      <dgm:t>
        <a:bodyPr/>
        <a:lstStyle/>
        <a:p>
          <a:endParaRPr lang="en-US"/>
        </a:p>
      </dgm:t>
    </dgm:pt>
    <dgm:pt modelId="{4A0B032D-EEF2-4929-A799-8C4A0EF09A27}" type="sibTrans" cxnId="{9C08D828-D7B2-4470-AB28-35AC4821A046}">
      <dgm:prSet/>
      <dgm:spPr/>
      <dgm:t>
        <a:bodyPr/>
        <a:lstStyle/>
        <a:p>
          <a:endParaRPr lang="en-US"/>
        </a:p>
      </dgm:t>
    </dgm:pt>
    <dgm:pt modelId="{CC2C71E9-5534-4133-89CB-846670F7CC23}">
      <dgm:prSet/>
      <dgm:spPr/>
      <dgm:t>
        <a:bodyPr/>
        <a:lstStyle/>
        <a:p>
          <a:r>
            <a:rPr lang="nl-NL" dirty="0"/>
            <a:t>NAC</a:t>
          </a:r>
          <a:endParaRPr lang="en-US" dirty="0"/>
        </a:p>
      </dgm:t>
    </dgm:pt>
    <dgm:pt modelId="{FE280B39-39BD-4336-94A2-23816325C5B6}" type="parTrans" cxnId="{7579645A-3419-41CB-A666-B18458F83A85}">
      <dgm:prSet/>
      <dgm:spPr/>
      <dgm:t>
        <a:bodyPr/>
        <a:lstStyle/>
        <a:p>
          <a:endParaRPr lang="en-US"/>
        </a:p>
      </dgm:t>
    </dgm:pt>
    <dgm:pt modelId="{D3C79D05-3663-45D7-B13E-3C097238EB03}" type="sibTrans" cxnId="{7579645A-3419-41CB-A666-B18458F83A85}">
      <dgm:prSet/>
      <dgm:spPr/>
      <dgm:t>
        <a:bodyPr/>
        <a:lstStyle/>
        <a:p>
          <a:endParaRPr lang="en-US"/>
        </a:p>
      </dgm:t>
    </dgm:pt>
    <dgm:pt modelId="{BD1622A4-A3A6-4222-9FEF-7BDC64119D31}">
      <dgm:prSet/>
      <dgm:spPr/>
      <dgm:t>
        <a:bodyPr/>
        <a:lstStyle/>
        <a:p>
          <a:r>
            <a:rPr lang="nl-NL" dirty="0"/>
            <a:t>excisie gemarkeerde klier </a:t>
          </a:r>
          <a:r>
            <a:rPr lang="nl-NL" dirty="0" err="1"/>
            <a:t>icm</a:t>
          </a:r>
          <a:r>
            <a:rPr lang="nl-NL" dirty="0"/>
            <a:t> SNP</a:t>
          </a:r>
          <a:endParaRPr lang="en-US" dirty="0"/>
        </a:p>
      </dgm:t>
    </dgm:pt>
    <dgm:pt modelId="{E23762B9-8901-424A-8557-C0ACBB4661D0}" type="parTrans" cxnId="{69D2B6F1-D1B0-4C14-BB0A-5EDB7DC6CB68}">
      <dgm:prSet/>
      <dgm:spPr/>
      <dgm:t>
        <a:bodyPr/>
        <a:lstStyle/>
        <a:p>
          <a:endParaRPr lang="en-US"/>
        </a:p>
      </dgm:t>
    </dgm:pt>
    <dgm:pt modelId="{CD9F0842-6CEB-4243-A901-E6F3E75E68E5}" type="sibTrans" cxnId="{69D2B6F1-D1B0-4C14-BB0A-5EDB7DC6CB68}">
      <dgm:prSet/>
      <dgm:spPr/>
      <dgm:t>
        <a:bodyPr/>
        <a:lstStyle/>
        <a:p>
          <a:endParaRPr lang="en-US"/>
        </a:p>
      </dgm:t>
    </dgm:pt>
    <dgm:pt modelId="{C9A68F33-EB31-804A-97C2-19420E48F69E}" type="pres">
      <dgm:prSet presAssocID="{2D39ED07-A1BD-4CDE-91B9-763C2461DF61}" presName="Name0" presStyleCnt="0">
        <dgm:presLayoutVars>
          <dgm:dir/>
          <dgm:animLvl val="lvl"/>
          <dgm:resizeHandles val="exact"/>
        </dgm:presLayoutVars>
      </dgm:prSet>
      <dgm:spPr/>
    </dgm:pt>
    <dgm:pt modelId="{2749CA30-A534-384B-91A3-910AEA0BE07A}" type="pres">
      <dgm:prSet presAssocID="{446807AF-7A4A-4040-AD2B-4748425032F3}" presName="linNode" presStyleCnt="0"/>
      <dgm:spPr/>
    </dgm:pt>
    <dgm:pt modelId="{8A5CC3B7-B27D-D640-86B3-FC36FAD0D608}" type="pres">
      <dgm:prSet presAssocID="{446807AF-7A4A-4040-AD2B-4748425032F3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905144E4-727D-ED4E-B95A-53A722E00AA9}" type="pres">
      <dgm:prSet presAssocID="{E79703FC-F12C-4A5A-ABF2-A7E6EBCBFA9C}" presName="sp" presStyleCnt="0"/>
      <dgm:spPr/>
    </dgm:pt>
    <dgm:pt modelId="{FDF5C0AF-DE53-884B-B2A7-3035CB85ED3F}" type="pres">
      <dgm:prSet presAssocID="{EFE3F7E7-BB6E-4A6A-948E-3044FBB0D874}" presName="linNode" presStyleCnt="0"/>
      <dgm:spPr/>
    </dgm:pt>
    <dgm:pt modelId="{A175C6AE-761D-0B4B-BC04-E67016ED0789}" type="pres">
      <dgm:prSet presAssocID="{EFE3F7E7-BB6E-4A6A-948E-3044FBB0D874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DDD7B019-8B54-2F45-AAC6-A9660D37AFE2}" type="pres">
      <dgm:prSet presAssocID="{A2266006-7C7C-40D0-A146-AE568FD93E47}" presName="sp" presStyleCnt="0"/>
      <dgm:spPr/>
    </dgm:pt>
    <dgm:pt modelId="{4F06B7DA-9955-A441-B5D8-91C3D8415A87}" type="pres">
      <dgm:prSet presAssocID="{9A146B3C-7FEE-4DF3-BA31-4EA9B19210D1}" presName="linNode" presStyleCnt="0"/>
      <dgm:spPr/>
    </dgm:pt>
    <dgm:pt modelId="{8C60B059-D145-E242-809C-C4734C128F00}" type="pres">
      <dgm:prSet presAssocID="{9A146B3C-7FEE-4DF3-BA31-4EA9B19210D1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7DD8BC03-D2A1-CA4D-BE0E-F5C57F867217}" type="pres">
      <dgm:prSet presAssocID="{4A0B032D-EEF2-4929-A799-8C4A0EF09A27}" presName="sp" presStyleCnt="0"/>
      <dgm:spPr/>
    </dgm:pt>
    <dgm:pt modelId="{E59BB24D-7688-E045-B65F-0A0A71E38B32}" type="pres">
      <dgm:prSet presAssocID="{CC2C71E9-5534-4133-89CB-846670F7CC23}" presName="linNode" presStyleCnt="0"/>
      <dgm:spPr/>
    </dgm:pt>
    <dgm:pt modelId="{3417B6EA-DBF8-A140-85CC-07C03438AD52}" type="pres">
      <dgm:prSet presAssocID="{CC2C71E9-5534-4133-89CB-846670F7CC23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BC1BB887-70B2-5A46-BB4B-4FDBFC5546CE}" type="pres">
      <dgm:prSet presAssocID="{D3C79D05-3663-45D7-B13E-3C097238EB03}" presName="sp" presStyleCnt="0"/>
      <dgm:spPr/>
    </dgm:pt>
    <dgm:pt modelId="{E3A35700-47AD-454D-B58E-7F751C970FA8}" type="pres">
      <dgm:prSet presAssocID="{BD1622A4-A3A6-4222-9FEF-7BDC64119D31}" presName="linNode" presStyleCnt="0"/>
      <dgm:spPr/>
    </dgm:pt>
    <dgm:pt modelId="{EA879AE0-4CE8-8644-AFA2-CC3B368B79EC}" type="pres">
      <dgm:prSet presAssocID="{BD1622A4-A3A6-4222-9FEF-7BDC64119D31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9C08D828-D7B2-4470-AB28-35AC4821A046}" srcId="{2D39ED07-A1BD-4CDE-91B9-763C2461DF61}" destId="{9A146B3C-7FEE-4DF3-BA31-4EA9B19210D1}" srcOrd="2" destOrd="0" parTransId="{8879FC6A-55AD-4CEA-B8C3-3B6CC13A9315}" sibTransId="{4A0B032D-EEF2-4929-A799-8C4A0EF09A27}"/>
    <dgm:cxn modelId="{619EAD29-0AFB-CC46-95A6-2493F06AD8E6}" type="presOf" srcId="{BD1622A4-A3A6-4222-9FEF-7BDC64119D31}" destId="{EA879AE0-4CE8-8644-AFA2-CC3B368B79EC}" srcOrd="0" destOrd="0" presId="urn:microsoft.com/office/officeart/2005/8/layout/vList5"/>
    <dgm:cxn modelId="{585D252E-A58A-4A44-86E6-D6C5B6516592}" type="presOf" srcId="{446807AF-7A4A-4040-AD2B-4748425032F3}" destId="{8A5CC3B7-B27D-D640-86B3-FC36FAD0D608}" srcOrd="0" destOrd="0" presId="urn:microsoft.com/office/officeart/2005/8/layout/vList5"/>
    <dgm:cxn modelId="{E5D20A57-B194-E944-981A-0B44159E10BC}" type="presOf" srcId="{EFE3F7E7-BB6E-4A6A-948E-3044FBB0D874}" destId="{A175C6AE-761D-0B4B-BC04-E67016ED0789}" srcOrd="0" destOrd="0" presId="urn:microsoft.com/office/officeart/2005/8/layout/vList5"/>
    <dgm:cxn modelId="{7579645A-3419-41CB-A666-B18458F83A85}" srcId="{2D39ED07-A1BD-4CDE-91B9-763C2461DF61}" destId="{CC2C71E9-5534-4133-89CB-846670F7CC23}" srcOrd="3" destOrd="0" parTransId="{FE280B39-39BD-4336-94A2-23816325C5B6}" sibTransId="{D3C79D05-3663-45D7-B13E-3C097238EB03}"/>
    <dgm:cxn modelId="{2FC04292-7F14-BE4C-B098-22ABF7501606}" type="presOf" srcId="{9A146B3C-7FEE-4DF3-BA31-4EA9B19210D1}" destId="{8C60B059-D145-E242-809C-C4734C128F00}" srcOrd="0" destOrd="0" presId="urn:microsoft.com/office/officeart/2005/8/layout/vList5"/>
    <dgm:cxn modelId="{0E5FCEA4-E339-462A-A441-08C42B2EE31C}" srcId="{2D39ED07-A1BD-4CDE-91B9-763C2461DF61}" destId="{EFE3F7E7-BB6E-4A6A-948E-3044FBB0D874}" srcOrd="1" destOrd="0" parTransId="{BD7287D1-38ED-40AC-B089-891B60DE4DD0}" sibTransId="{A2266006-7C7C-40D0-A146-AE568FD93E47}"/>
    <dgm:cxn modelId="{E86249D7-B1DA-4D1D-8636-F5267546E34E}" srcId="{2D39ED07-A1BD-4CDE-91B9-763C2461DF61}" destId="{446807AF-7A4A-4040-AD2B-4748425032F3}" srcOrd="0" destOrd="0" parTransId="{A343A81D-7920-4EC0-BC7C-BE1ED02A2CC1}" sibTransId="{E79703FC-F12C-4A5A-ABF2-A7E6EBCBFA9C}"/>
    <dgm:cxn modelId="{69D2B6F1-D1B0-4C14-BB0A-5EDB7DC6CB68}" srcId="{2D39ED07-A1BD-4CDE-91B9-763C2461DF61}" destId="{BD1622A4-A3A6-4222-9FEF-7BDC64119D31}" srcOrd="4" destOrd="0" parTransId="{E23762B9-8901-424A-8557-C0ACBB4661D0}" sibTransId="{CD9F0842-6CEB-4243-A901-E6F3E75E68E5}"/>
    <dgm:cxn modelId="{1107B9FA-699A-824F-B097-8D6C88E781A4}" type="presOf" srcId="{CC2C71E9-5534-4133-89CB-846670F7CC23}" destId="{3417B6EA-DBF8-A140-85CC-07C03438AD52}" srcOrd="0" destOrd="0" presId="urn:microsoft.com/office/officeart/2005/8/layout/vList5"/>
    <dgm:cxn modelId="{A1F4B7FC-F19E-394B-B835-2B354A86BC9F}" type="presOf" srcId="{2D39ED07-A1BD-4CDE-91B9-763C2461DF61}" destId="{C9A68F33-EB31-804A-97C2-19420E48F69E}" srcOrd="0" destOrd="0" presId="urn:microsoft.com/office/officeart/2005/8/layout/vList5"/>
    <dgm:cxn modelId="{917D8D66-988D-0741-B431-771859E0986F}" type="presParOf" srcId="{C9A68F33-EB31-804A-97C2-19420E48F69E}" destId="{2749CA30-A534-384B-91A3-910AEA0BE07A}" srcOrd="0" destOrd="0" presId="urn:microsoft.com/office/officeart/2005/8/layout/vList5"/>
    <dgm:cxn modelId="{383C365C-8537-9048-97A5-ED811BD1B4BC}" type="presParOf" srcId="{2749CA30-A534-384B-91A3-910AEA0BE07A}" destId="{8A5CC3B7-B27D-D640-86B3-FC36FAD0D608}" srcOrd="0" destOrd="0" presId="urn:microsoft.com/office/officeart/2005/8/layout/vList5"/>
    <dgm:cxn modelId="{89D1DBB4-7E2A-9C47-B675-A2AAD8FD216E}" type="presParOf" srcId="{C9A68F33-EB31-804A-97C2-19420E48F69E}" destId="{905144E4-727D-ED4E-B95A-53A722E00AA9}" srcOrd="1" destOrd="0" presId="urn:microsoft.com/office/officeart/2005/8/layout/vList5"/>
    <dgm:cxn modelId="{89910C92-626B-934B-B4E7-0469F38032E2}" type="presParOf" srcId="{C9A68F33-EB31-804A-97C2-19420E48F69E}" destId="{FDF5C0AF-DE53-884B-B2A7-3035CB85ED3F}" srcOrd="2" destOrd="0" presId="urn:microsoft.com/office/officeart/2005/8/layout/vList5"/>
    <dgm:cxn modelId="{B0DDF04E-7DE3-4846-A3CC-C1822C3B5CE5}" type="presParOf" srcId="{FDF5C0AF-DE53-884B-B2A7-3035CB85ED3F}" destId="{A175C6AE-761D-0B4B-BC04-E67016ED0789}" srcOrd="0" destOrd="0" presId="urn:microsoft.com/office/officeart/2005/8/layout/vList5"/>
    <dgm:cxn modelId="{6E502CD3-88E4-0448-A2D8-B465EE2F47B3}" type="presParOf" srcId="{C9A68F33-EB31-804A-97C2-19420E48F69E}" destId="{DDD7B019-8B54-2F45-AAC6-A9660D37AFE2}" srcOrd="3" destOrd="0" presId="urn:microsoft.com/office/officeart/2005/8/layout/vList5"/>
    <dgm:cxn modelId="{1EEEECD2-DE5A-C64F-89B1-93AEF6265AB3}" type="presParOf" srcId="{C9A68F33-EB31-804A-97C2-19420E48F69E}" destId="{4F06B7DA-9955-A441-B5D8-91C3D8415A87}" srcOrd="4" destOrd="0" presId="urn:microsoft.com/office/officeart/2005/8/layout/vList5"/>
    <dgm:cxn modelId="{24D7B59E-5431-164D-89FF-167C217816A3}" type="presParOf" srcId="{4F06B7DA-9955-A441-B5D8-91C3D8415A87}" destId="{8C60B059-D145-E242-809C-C4734C128F00}" srcOrd="0" destOrd="0" presId="urn:microsoft.com/office/officeart/2005/8/layout/vList5"/>
    <dgm:cxn modelId="{977EBC2B-F574-C649-A04F-C15FF16C679A}" type="presParOf" srcId="{C9A68F33-EB31-804A-97C2-19420E48F69E}" destId="{7DD8BC03-D2A1-CA4D-BE0E-F5C57F867217}" srcOrd="5" destOrd="0" presId="urn:microsoft.com/office/officeart/2005/8/layout/vList5"/>
    <dgm:cxn modelId="{F7178666-C80B-B648-A721-5CFF23431027}" type="presParOf" srcId="{C9A68F33-EB31-804A-97C2-19420E48F69E}" destId="{E59BB24D-7688-E045-B65F-0A0A71E38B32}" srcOrd="6" destOrd="0" presId="urn:microsoft.com/office/officeart/2005/8/layout/vList5"/>
    <dgm:cxn modelId="{7C084797-8240-794D-B906-FC35B061154D}" type="presParOf" srcId="{E59BB24D-7688-E045-B65F-0A0A71E38B32}" destId="{3417B6EA-DBF8-A140-85CC-07C03438AD52}" srcOrd="0" destOrd="0" presId="urn:microsoft.com/office/officeart/2005/8/layout/vList5"/>
    <dgm:cxn modelId="{CE082CE7-4A49-2140-AAFB-04F095A095FE}" type="presParOf" srcId="{C9A68F33-EB31-804A-97C2-19420E48F69E}" destId="{BC1BB887-70B2-5A46-BB4B-4FDBFC5546CE}" srcOrd="7" destOrd="0" presId="urn:microsoft.com/office/officeart/2005/8/layout/vList5"/>
    <dgm:cxn modelId="{14804425-A599-184F-99FD-3E153FAA289C}" type="presParOf" srcId="{C9A68F33-EB31-804A-97C2-19420E48F69E}" destId="{E3A35700-47AD-454D-B58E-7F751C970FA8}" srcOrd="8" destOrd="0" presId="urn:microsoft.com/office/officeart/2005/8/layout/vList5"/>
    <dgm:cxn modelId="{79F632AE-1CCC-354B-A112-522BDE1FCDE5}" type="presParOf" srcId="{E3A35700-47AD-454D-B58E-7F751C970FA8}" destId="{EA879AE0-4CE8-8644-AFA2-CC3B368B79E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F0C1BB-51B6-1541-99B8-BF9C85C35846}" type="doc">
      <dgm:prSet loTypeId="urn:microsoft.com/office/officeart/2005/8/layout/balanc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E030890-F049-3E4D-99B7-0EBFA52E54F9}">
      <dgm:prSet phldrT="[Tekst]"/>
      <dgm:spPr/>
      <dgm:t>
        <a:bodyPr/>
        <a:lstStyle/>
        <a:p>
          <a:r>
            <a:rPr lang="nl-NL"/>
            <a:t>Recidiefkans</a:t>
          </a:r>
        </a:p>
      </dgm:t>
    </dgm:pt>
    <dgm:pt modelId="{E09DA487-A387-2546-81D4-C8C1A4ED938B}" type="parTrans" cxnId="{C40A449E-DC25-BC43-A02C-8F311E88DDD9}">
      <dgm:prSet/>
      <dgm:spPr/>
      <dgm:t>
        <a:bodyPr/>
        <a:lstStyle/>
        <a:p>
          <a:endParaRPr lang="nl-NL"/>
        </a:p>
      </dgm:t>
    </dgm:pt>
    <dgm:pt modelId="{346EBA6C-5408-144E-AA85-57480B5D9CB3}" type="sibTrans" cxnId="{C40A449E-DC25-BC43-A02C-8F311E88DDD9}">
      <dgm:prSet/>
      <dgm:spPr/>
      <dgm:t>
        <a:bodyPr/>
        <a:lstStyle/>
        <a:p>
          <a:endParaRPr lang="nl-NL"/>
        </a:p>
      </dgm:t>
    </dgm:pt>
    <dgm:pt modelId="{83C859F0-932F-D545-8CD0-DE14407A337D}">
      <dgm:prSet phldrT="[Tekst]"/>
      <dgm:spPr/>
      <dgm:t>
        <a:bodyPr/>
        <a:lstStyle/>
        <a:p>
          <a:r>
            <a:rPr lang="nl-NL"/>
            <a:t>2/3 minder recidief</a:t>
          </a:r>
        </a:p>
      </dgm:t>
    </dgm:pt>
    <dgm:pt modelId="{C33BA56B-19BF-FD49-835C-57DD8A223B82}" type="parTrans" cxnId="{2901C355-E24A-5348-B251-7726152CF483}">
      <dgm:prSet/>
      <dgm:spPr/>
      <dgm:t>
        <a:bodyPr/>
        <a:lstStyle/>
        <a:p>
          <a:endParaRPr lang="nl-NL"/>
        </a:p>
      </dgm:t>
    </dgm:pt>
    <dgm:pt modelId="{336D76EF-CD71-3B47-B815-704E8CEE563E}" type="sibTrans" cxnId="{2901C355-E24A-5348-B251-7726152CF483}">
      <dgm:prSet/>
      <dgm:spPr/>
      <dgm:t>
        <a:bodyPr/>
        <a:lstStyle/>
        <a:p>
          <a:endParaRPr lang="nl-NL"/>
        </a:p>
      </dgm:t>
    </dgm:pt>
    <dgm:pt modelId="{18FCCEEF-1D68-C544-911C-1AE36592EA06}">
      <dgm:prSet phldrT="[Tekst]"/>
      <dgm:spPr/>
      <dgm:t>
        <a:bodyPr/>
        <a:lstStyle/>
        <a:p>
          <a:r>
            <a:rPr lang="nl-NL"/>
            <a:t>Minder angst</a:t>
          </a:r>
        </a:p>
      </dgm:t>
    </dgm:pt>
    <dgm:pt modelId="{6A460E47-7496-3C42-9DE7-02AB108A80F2}" type="parTrans" cxnId="{605CD381-C5A2-264B-8475-1E69F7BC88D3}">
      <dgm:prSet/>
      <dgm:spPr/>
      <dgm:t>
        <a:bodyPr/>
        <a:lstStyle/>
        <a:p>
          <a:endParaRPr lang="nl-NL"/>
        </a:p>
      </dgm:t>
    </dgm:pt>
    <dgm:pt modelId="{056FF9A7-0745-594B-8394-C645618BBFEA}" type="sibTrans" cxnId="{605CD381-C5A2-264B-8475-1E69F7BC88D3}">
      <dgm:prSet/>
      <dgm:spPr/>
      <dgm:t>
        <a:bodyPr/>
        <a:lstStyle/>
        <a:p>
          <a:endParaRPr lang="nl-NL"/>
        </a:p>
      </dgm:t>
    </dgm:pt>
    <dgm:pt modelId="{E34F8F69-96F4-D146-92DB-DD73FC446C63}">
      <dgm:prSet phldrT="[Tekst]"/>
      <dgm:spPr/>
      <dgm:t>
        <a:bodyPr/>
        <a:lstStyle/>
        <a:p>
          <a:r>
            <a:rPr lang="nl-NL"/>
            <a:t>Bijwerkingen</a:t>
          </a:r>
        </a:p>
      </dgm:t>
    </dgm:pt>
    <dgm:pt modelId="{671966FE-22E8-944E-8370-D58AE01F2AF3}" type="parTrans" cxnId="{058F9E94-BA5D-AD4F-B63F-E47EA943DEA8}">
      <dgm:prSet/>
      <dgm:spPr/>
      <dgm:t>
        <a:bodyPr/>
        <a:lstStyle/>
        <a:p>
          <a:endParaRPr lang="nl-NL"/>
        </a:p>
      </dgm:t>
    </dgm:pt>
    <dgm:pt modelId="{A4A8D09C-10C8-A243-922E-DA7B268DCACB}" type="sibTrans" cxnId="{058F9E94-BA5D-AD4F-B63F-E47EA943DEA8}">
      <dgm:prSet/>
      <dgm:spPr/>
      <dgm:t>
        <a:bodyPr/>
        <a:lstStyle/>
        <a:p>
          <a:endParaRPr lang="nl-NL"/>
        </a:p>
      </dgm:t>
    </dgm:pt>
    <dgm:pt modelId="{E4852DFC-DE79-E54E-8BF0-2EA2D22355CF}">
      <dgm:prSet phldrT="[Tekst]"/>
      <dgm:spPr/>
      <dgm:t>
        <a:bodyPr/>
        <a:lstStyle/>
        <a:p>
          <a:r>
            <a:rPr lang="nl-NL"/>
            <a:t>vermoeidheid</a:t>
          </a:r>
        </a:p>
      </dgm:t>
    </dgm:pt>
    <dgm:pt modelId="{7D2F74F8-7C97-034B-8FE0-5898A7A29DD4}" type="parTrans" cxnId="{87D26C88-3B55-BF44-9DD1-3DA0952293CD}">
      <dgm:prSet/>
      <dgm:spPr/>
      <dgm:t>
        <a:bodyPr/>
        <a:lstStyle/>
        <a:p>
          <a:endParaRPr lang="nl-NL"/>
        </a:p>
      </dgm:t>
    </dgm:pt>
    <dgm:pt modelId="{A2FE1A91-3909-6B4E-A28D-252A2941A0F2}" type="sibTrans" cxnId="{87D26C88-3B55-BF44-9DD1-3DA0952293CD}">
      <dgm:prSet/>
      <dgm:spPr/>
      <dgm:t>
        <a:bodyPr/>
        <a:lstStyle/>
        <a:p>
          <a:endParaRPr lang="nl-NL"/>
        </a:p>
      </dgm:t>
    </dgm:pt>
    <dgm:pt modelId="{F03494AA-566A-3443-B9C1-3E1966464271}">
      <dgm:prSet phldrT="[Tekst]"/>
      <dgm:spPr/>
      <dgm:t>
        <a:bodyPr/>
        <a:lstStyle/>
        <a:p>
          <a:endParaRPr lang="nl-NL"/>
        </a:p>
      </dgm:t>
    </dgm:pt>
    <dgm:pt modelId="{05480DB4-8A7A-F843-B692-24FFF1FBE022}" type="parTrans" cxnId="{B25E2AA5-8AFB-104C-935E-3A02F8B28C08}">
      <dgm:prSet/>
      <dgm:spPr/>
      <dgm:t>
        <a:bodyPr/>
        <a:lstStyle/>
        <a:p>
          <a:endParaRPr lang="nl-NL"/>
        </a:p>
      </dgm:t>
    </dgm:pt>
    <dgm:pt modelId="{F1E2AD0B-2921-1B48-8BC7-2ACB3752834C}" type="sibTrans" cxnId="{B25E2AA5-8AFB-104C-935E-3A02F8B28C08}">
      <dgm:prSet/>
      <dgm:spPr/>
      <dgm:t>
        <a:bodyPr/>
        <a:lstStyle/>
        <a:p>
          <a:endParaRPr lang="nl-NL"/>
        </a:p>
      </dgm:t>
    </dgm:pt>
    <dgm:pt modelId="{B774FCB9-9285-1A47-A3A1-24397CFDAB33}">
      <dgm:prSet phldrT="[Tekst]"/>
      <dgm:spPr/>
      <dgm:t>
        <a:bodyPr/>
        <a:lstStyle/>
        <a:p>
          <a:endParaRPr lang="nl-NL"/>
        </a:p>
      </dgm:t>
    </dgm:pt>
    <dgm:pt modelId="{93650CB0-0A1F-F048-AF3F-75FF60479A27}" type="parTrans" cxnId="{F342AF49-061B-BC4D-BE79-A476FA882EBF}">
      <dgm:prSet/>
      <dgm:spPr/>
      <dgm:t>
        <a:bodyPr/>
        <a:lstStyle/>
        <a:p>
          <a:endParaRPr lang="nl-NL"/>
        </a:p>
      </dgm:t>
    </dgm:pt>
    <dgm:pt modelId="{D8A6A53A-2439-D74E-A437-762E64C45E2D}" type="sibTrans" cxnId="{F342AF49-061B-BC4D-BE79-A476FA882EBF}">
      <dgm:prSet/>
      <dgm:spPr/>
      <dgm:t>
        <a:bodyPr/>
        <a:lstStyle/>
        <a:p>
          <a:endParaRPr lang="nl-NL"/>
        </a:p>
      </dgm:t>
    </dgm:pt>
    <dgm:pt modelId="{50131FAD-CD58-3A4F-83D2-2E37EA631D56}">
      <dgm:prSet phldrT="[Tekst]"/>
      <dgm:spPr/>
      <dgm:t>
        <a:bodyPr/>
        <a:lstStyle/>
        <a:p>
          <a:r>
            <a:rPr lang="nl-NL"/>
            <a:t>huidklachten</a:t>
          </a:r>
        </a:p>
      </dgm:t>
    </dgm:pt>
    <dgm:pt modelId="{2001D310-DC76-9A4F-86DA-87193F73C0C4}" type="parTrans" cxnId="{EF68FF13-82B1-1443-9C05-F88CE7DC7FA5}">
      <dgm:prSet/>
      <dgm:spPr/>
      <dgm:t>
        <a:bodyPr/>
        <a:lstStyle/>
        <a:p>
          <a:endParaRPr lang="nl-NL"/>
        </a:p>
      </dgm:t>
    </dgm:pt>
    <dgm:pt modelId="{01419720-8E81-804F-AB34-76DC2561BFF0}" type="sibTrans" cxnId="{EF68FF13-82B1-1443-9C05-F88CE7DC7FA5}">
      <dgm:prSet/>
      <dgm:spPr/>
      <dgm:t>
        <a:bodyPr/>
        <a:lstStyle/>
        <a:p>
          <a:endParaRPr lang="nl-NL"/>
        </a:p>
      </dgm:t>
    </dgm:pt>
    <dgm:pt modelId="{714339E8-05AC-494C-A70D-113A00A40047}">
      <dgm:prSet phldrT="[Tekst]"/>
      <dgm:spPr/>
      <dgm:t>
        <a:bodyPr/>
        <a:lstStyle/>
        <a:p>
          <a:r>
            <a:rPr lang="nl-NL"/>
            <a:t>verandering borst</a:t>
          </a:r>
        </a:p>
      </dgm:t>
    </dgm:pt>
    <dgm:pt modelId="{D0F49557-800E-604D-82AD-817F78AB17B6}" type="parTrans" cxnId="{BE7E9B9E-FEB3-894E-B34F-6B7D113ABEE7}">
      <dgm:prSet/>
      <dgm:spPr/>
      <dgm:t>
        <a:bodyPr/>
        <a:lstStyle/>
        <a:p>
          <a:endParaRPr lang="nl-NL"/>
        </a:p>
      </dgm:t>
    </dgm:pt>
    <dgm:pt modelId="{BD1D07ED-CC54-C843-9755-6E10E4FC73C3}" type="sibTrans" cxnId="{BE7E9B9E-FEB3-894E-B34F-6B7D113ABEE7}">
      <dgm:prSet/>
      <dgm:spPr/>
      <dgm:t>
        <a:bodyPr/>
        <a:lstStyle/>
        <a:p>
          <a:endParaRPr lang="nl-NL"/>
        </a:p>
      </dgm:t>
    </dgm:pt>
    <dgm:pt modelId="{F42CC82B-97EE-A247-A51B-2CDD092DCCA3}">
      <dgm:prSet phldrT="[Tekst]"/>
      <dgm:spPr/>
      <dgm:t>
        <a:bodyPr/>
        <a:lstStyle/>
        <a:p>
          <a:r>
            <a:rPr lang="nl-NL" err="1"/>
            <a:t>pneumonitis</a:t>
          </a:r>
          <a:endParaRPr lang="nl-NL"/>
        </a:p>
      </dgm:t>
    </dgm:pt>
    <dgm:pt modelId="{F0D45152-3032-F449-814D-F9405CB9A1FB}" type="parTrans" cxnId="{7B277FED-BB6D-7342-91CA-46533F2C3148}">
      <dgm:prSet/>
      <dgm:spPr/>
      <dgm:t>
        <a:bodyPr/>
        <a:lstStyle/>
        <a:p>
          <a:endParaRPr lang="nl-NL"/>
        </a:p>
      </dgm:t>
    </dgm:pt>
    <dgm:pt modelId="{644ED600-81DA-9144-B188-02E045802262}" type="sibTrans" cxnId="{7B277FED-BB6D-7342-91CA-46533F2C3148}">
      <dgm:prSet/>
      <dgm:spPr/>
      <dgm:t>
        <a:bodyPr/>
        <a:lstStyle/>
        <a:p>
          <a:endParaRPr lang="nl-NL"/>
        </a:p>
      </dgm:t>
    </dgm:pt>
    <dgm:pt modelId="{CE2546DD-2F66-0647-8BFD-957ACC9CC412}">
      <dgm:prSet phldrT="[Tekst]"/>
      <dgm:spPr/>
      <dgm:t>
        <a:bodyPr/>
        <a:lstStyle/>
        <a:p>
          <a:endParaRPr lang="nl-NL"/>
        </a:p>
      </dgm:t>
    </dgm:pt>
    <dgm:pt modelId="{75570026-8778-1E40-9471-260465CE10D2}" type="parTrans" cxnId="{5458FD7F-002B-EB48-8888-9C8585D75168}">
      <dgm:prSet/>
      <dgm:spPr/>
      <dgm:t>
        <a:bodyPr/>
        <a:lstStyle/>
        <a:p>
          <a:endParaRPr lang="nl-NL"/>
        </a:p>
      </dgm:t>
    </dgm:pt>
    <dgm:pt modelId="{805347CA-4629-1142-91A1-B056AFA4ACE5}" type="sibTrans" cxnId="{5458FD7F-002B-EB48-8888-9C8585D75168}">
      <dgm:prSet/>
      <dgm:spPr/>
      <dgm:t>
        <a:bodyPr/>
        <a:lstStyle/>
        <a:p>
          <a:endParaRPr lang="nl-NL"/>
        </a:p>
      </dgm:t>
    </dgm:pt>
    <dgm:pt modelId="{699CCB0E-3CC9-7D47-B9EC-F318475C0BE8}" type="pres">
      <dgm:prSet presAssocID="{DDF0C1BB-51B6-1541-99B8-BF9C85C35846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11D4711F-AC7B-6143-84D1-AB3F40371EFF}" type="pres">
      <dgm:prSet presAssocID="{DDF0C1BB-51B6-1541-99B8-BF9C85C35846}" presName="dummyMaxCanvas" presStyleCnt="0"/>
      <dgm:spPr/>
    </dgm:pt>
    <dgm:pt modelId="{4261DE25-F202-6548-A489-92565B8BF3EC}" type="pres">
      <dgm:prSet presAssocID="{DDF0C1BB-51B6-1541-99B8-BF9C85C35846}" presName="parentComposite" presStyleCnt="0"/>
      <dgm:spPr/>
    </dgm:pt>
    <dgm:pt modelId="{F032D7A1-4D20-C44F-8AFF-CED1347B30B8}" type="pres">
      <dgm:prSet presAssocID="{DDF0C1BB-51B6-1541-99B8-BF9C85C35846}" presName="parent1" presStyleLbl="alignAccFollowNode1" presStyleIdx="0" presStyleCnt="4">
        <dgm:presLayoutVars>
          <dgm:chMax val="4"/>
        </dgm:presLayoutVars>
      </dgm:prSet>
      <dgm:spPr/>
    </dgm:pt>
    <dgm:pt modelId="{BA02E2BB-AFAC-4643-88B4-6FCC16B4B164}" type="pres">
      <dgm:prSet presAssocID="{DDF0C1BB-51B6-1541-99B8-BF9C85C35846}" presName="parent2" presStyleLbl="alignAccFollowNode1" presStyleIdx="1" presStyleCnt="4">
        <dgm:presLayoutVars>
          <dgm:chMax val="4"/>
        </dgm:presLayoutVars>
      </dgm:prSet>
      <dgm:spPr/>
    </dgm:pt>
    <dgm:pt modelId="{2A589313-D210-2042-90E0-92F0714EC79D}" type="pres">
      <dgm:prSet presAssocID="{DDF0C1BB-51B6-1541-99B8-BF9C85C35846}" presName="childrenComposite" presStyleCnt="0"/>
      <dgm:spPr/>
    </dgm:pt>
    <dgm:pt modelId="{5E8DACAC-FCDD-794F-845B-A6B37B7E512D}" type="pres">
      <dgm:prSet presAssocID="{DDF0C1BB-51B6-1541-99B8-BF9C85C35846}" presName="dummyMaxCanvas_ChildArea" presStyleCnt="0"/>
      <dgm:spPr/>
    </dgm:pt>
    <dgm:pt modelId="{0D9A4066-284C-7644-A98A-AA38F7DDBCBE}" type="pres">
      <dgm:prSet presAssocID="{DDF0C1BB-51B6-1541-99B8-BF9C85C35846}" presName="fulcrum" presStyleLbl="alignAccFollowNode1" presStyleIdx="2" presStyleCnt="4"/>
      <dgm:spPr/>
    </dgm:pt>
    <dgm:pt modelId="{83DA63CA-A125-1944-A7A7-4396EAA2C7E1}" type="pres">
      <dgm:prSet presAssocID="{DDF0C1BB-51B6-1541-99B8-BF9C85C35846}" presName="balance_24" presStyleLbl="alignAccFollowNode1" presStyleIdx="3" presStyleCnt="4">
        <dgm:presLayoutVars>
          <dgm:bulletEnabled val="1"/>
        </dgm:presLayoutVars>
      </dgm:prSet>
      <dgm:spPr/>
    </dgm:pt>
    <dgm:pt modelId="{4FA75093-DE51-804C-96B6-D83E932836A6}" type="pres">
      <dgm:prSet presAssocID="{DDF0C1BB-51B6-1541-99B8-BF9C85C35846}" presName="right_24_1" presStyleLbl="node1" presStyleIdx="0" presStyleCnt="6">
        <dgm:presLayoutVars>
          <dgm:bulletEnabled val="1"/>
        </dgm:presLayoutVars>
      </dgm:prSet>
      <dgm:spPr/>
    </dgm:pt>
    <dgm:pt modelId="{2B869865-6E61-AB45-9837-CE8DF0D48555}" type="pres">
      <dgm:prSet presAssocID="{DDF0C1BB-51B6-1541-99B8-BF9C85C35846}" presName="right_24_2" presStyleLbl="node1" presStyleIdx="1" presStyleCnt="6">
        <dgm:presLayoutVars>
          <dgm:bulletEnabled val="1"/>
        </dgm:presLayoutVars>
      </dgm:prSet>
      <dgm:spPr/>
    </dgm:pt>
    <dgm:pt modelId="{363A03C8-EC5A-AE49-9AB6-A7BE4E3E0A53}" type="pres">
      <dgm:prSet presAssocID="{DDF0C1BB-51B6-1541-99B8-BF9C85C35846}" presName="right_24_3" presStyleLbl="node1" presStyleIdx="2" presStyleCnt="6">
        <dgm:presLayoutVars>
          <dgm:bulletEnabled val="1"/>
        </dgm:presLayoutVars>
      </dgm:prSet>
      <dgm:spPr/>
    </dgm:pt>
    <dgm:pt modelId="{097EBF52-BFE2-A64C-A2A3-A5B82CBAB5A9}" type="pres">
      <dgm:prSet presAssocID="{DDF0C1BB-51B6-1541-99B8-BF9C85C35846}" presName="right_24_4" presStyleLbl="node1" presStyleIdx="3" presStyleCnt="6">
        <dgm:presLayoutVars>
          <dgm:bulletEnabled val="1"/>
        </dgm:presLayoutVars>
      </dgm:prSet>
      <dgm:spPr/>
    </dgm:pt>
    <dgm:pt modelId="{D5B0B75E-FF13-544A-AC79-29224F436483}" type="pres">
      <dgm:prSet presAssocID="{DDF0C1BB-51B6-1541-99B8-BF9C85C35846}" presName="left_24_1" presStyleLbl="node1" presStyleIdx="4" presStyleCnt="6">
        <dgm:presLayoutVars>
          <dgm:bulletEnabled val="1"/>
        </dgm:presLayoutVars>
      </dgm:prSet>
      <dgm:spPr/>
    </dgm:pt>
    <dgm:pt modelId="{16EE78DF-78E7-4844-B343-B08CEBFDDFCF}" type="pres">
      <dgm:prSet presAssocID="{DDF0C1BB-51B6-1541-99B8-BF9C85C35846}" presName="left_24_2" presStyleLbl="node1" presStyleIdx="5" presStyleCnt="6">
        <dgm:presLayoutVars>
          <dgm:bulletEnabled val="1"/>
        </dgm:presLayoutVars>
      </dgm:prSet>
      <dgm:spPr/>
    </dgm:pt>
  </dgm:ptLst>
  <dgm:cxnLst>
    <dgm:cxn modelId="{B6C4E312-49A7-594F-BFCE-1BCFCCD3E4E3}" type="presOf" srcId="{18FCCEEF-1D68-C544-911C-1AE36592EA06}" destId="{16EE78DF-78E7-4844-B343-B08CEBFDDFCF}" srcOrd="0" destOrd="0" presId="urn:microsoft.com/office/officeart/2005/8/layout/balance1"/>
    <dgm:cxn modelId="{EF68FF13-82B1-1443-9C05-F88CE7DC7FA5}" srcId="{E34F8F69-96F4-D146-92DB-DD73FC446C63}" destId="{50131FAD-CD58-3A4F-83D2-2E37EA631D56}" srcOrd="1" destOrd="0" parTransId="{2001D310-DC76-9A4F-86DA-87193F73C0C4}" sibTransId="{01419720-8E81-804F-AB34-76DC2561BFF0}"/>
    <dgm:cxn modelId="{49323E34-DBCD-9242-B89A-8194325142B0}" type="presOf" srcId="{714339E8-05AC-494C-A70D-113A00A40047}" destId="{363A03C8-EC5A-AE49-9AB6-A7BE4E3E0A53}" srcOrd="0" destOrd="0" presId="urn:microsoft.com/office/officeart/2005/8/layout/balance1"/>
    <dgm:cxn modelId="{F342AF49-061B-BC4D-BE79-A476FA882EBF}" srcId="{DDF0C1BB-51B6-1541-99B8-BF9C85C35846}" destId="{B774FCB9-9285-1A47-A3A1-24397CFDAB33}" srcOrd="4" destOrd="0" parTransId="{93650CB0-0A1F-F048-AF3F-75FF60479A27}" sibTransId="{D8A6A53A-2439-D74E-A437-762E64C45E2D}"/>
    <dgm:cxn modelId="{1A19E271-0E70-1A43-AFDC-8086BBC1FEBF}" type="presOf" srcId="{E4852DFC-DE79-E54E-8BF0-2EA2D22355CF}" destId="{4FA75093-DE51-804C-96B6-D83E932836A6}" srcOrd="0" destOrd="0" presId="urn:microsoft.com/office/officeart/2005/8/layout/balance1"/>
    <dgm:cxn modelId="{2901C355-E24A-5348-B251-7726152CF483}" srcId="{AE030890-F049-3E4D-99B7-0EBFA52E54F9}" destId="{83C859F0-932F-D545-8CD0-DE14407A337D}" srcOrd="0" destOrd="0" parTransId="{C33BA56B-19BF-FD49-835C-57DD8A223B82}" sibTransId="{336D76EF-CD71-3B47-B815-704E8CEE563E}"/>
    <dgm:cxn modelId="{5458FD7F-002B-EB48-8888-9C8585D75168}" srcId="{DDF0C1BB-51B6-1541-99B8-BF9C85C35846}" destId="{CE2546DD-2F66-0647-8BFD-957ACC9CC412}" srcOrd="2" destOrd="0" parTransId="{75570026-8778-1E40-9471-260465CE10D2}" sibTransId="{805347CA-4629-1142-91A1-B056AFA4ACE5}"/>
    <dgm:cxn modelId="{605CD381-C5A2-264B-8475-1E69F7BC88D3}" srcId="{AE030890-F049-3E4D-99B7-0EBFA52E54F9}" destId="{18FCCEEF-1D68-C544-911C-1AE36592EA06}" srcOrd="1" destOrd="0" parTransId="{6A460E47-7496-3C42-9DE7-02AB108A80F2}" sibTransId="{056FF9A7-0745-594B-8394-C645618BBFEA}"/>
    <dgm:cxn modelId="{87D26C88-3B55-BF44-9DD1-3DA0952293CD}" srcId="{E34F8F69-96F4-D146-92DB-DD73FC446C63}" destId="{E4852DFC-DE79-E54E-8BF0-2EA2D22355CF}" srcOrd="0" destOrd="0" parTransId="{7D2F74F8-7C97-034B-8FE0-5898A7A29DD4}" sibTransId="{A2FE1A91-3909-6B4E-A28D-252A2941A0F2}"/>
    <dgm:cxn modelId="{058F9E94-BA5D-AD4F-B63F-E47EA943DEA8}" srcId="{DDF0C1BB-51B6-1541-99B8-BF9C85C35846}" destId="{E34F8F69-96F4-D146-92DB-DD73FC446C63}" srcOrd="1" destOrd="0" parTransId="{671966FE-22E8-944E-8370-D58AE01F2AF3}" sibTransId="{A4A8D09C-10C8-A243-922E-DA7B268DCACB}"/>
    <dgm:cxn modelId="{625C489A-EC53-3247-9CE3-E15B44EE744F}" type="presOf" srcId="{50131FAD-CD58-3A4F-83D2-2E37EA631D56}" destId="{2B869865-6E61-AB45-9837-CE8DF0D48555}" srcOrd="0" destOrd="0" presId="urn:microsoft.com/office/officeart/2005/8/layout/balance1"/>
    <dgm:cxn modelId="{C40A449E-DC25-BC43-A02C-8F311E88DDD9}" srcId="{DDF0C1BB-51B6-1541-99B8-BF9C85C35846}" destId="{AE030890-F049-3E4D-99B7-0EBFA52E54F9}" srcOrd="0" destOrd="0" parTransId="{E09DA487-A387-2546-81D4-C8C1A4ED938B}" sibTransId="{346EBA6C-5408-144E-AA85-57480B5D9CB3}"/>
    <dgm:cxn modelId="{BE7E9B9E-FEB3-894E-B34F-6B7D113ABEE7}" srcId="{E34F8F69-96F4-D146-92DB-DD73FC446C63}" destId="{714339E8-05AC-494C-A70D-113A00A40047}" srcOrd="2" destOrd="0" parTransId="{D0F49557-800E-604D-82AD-817F78AB17B6}" sibTransId="{BD1D07ED-CC54-C843-9755-6E10E4FC73C3}"/>
    <dgm:cxn modelId="{B25E2AA5-8AFB-104C-935E-3A02F8B28C08}" srcId="{DDF0C1BB-51B6-1541-99B8-BF9C85C35846}" destId="{F03494AA-566A-3443-B9C1-3E1966464271}" srcOrd="3" destOrd="0" parTransId="{05480DB4-8A7A-F843-B692-24FFF1FBE022}" sibTransId="{F1E2AD0B-2921-1B48-8BC7-2ACB3752834C}"/>
    <dgm:cxn modelId="{F9880DD0-D58D-8847-ABAF-65AADB49B07D}" type="presOf" srcId="{F42CC82B-97EE-A247-A51B-2CDD092DCCA3}" destId="{097EBF52-BFE2-A64C-A2A3-A5B82CBAB5A9}" srcOrd="0" destOrd="0" presId="urn:microsoft.com/office/officeart/2005/8/layout/balance1"/>
    <dgm:cxn modelId="{9760FBDD-205F-B446-A634-8D9F58381CF5}" type="presOf" srcId="{AE030890-F049-3E4D-99B7-0EBFA52E54F9}" destId="{F032D7A1-4D20-C44F-8AFF-CED1347B30B8}" srcOrd="0" destOrd="0" presId="urn:microsoft.com/office/officeart/2005/8/layout/balance1"/>
    <dgm:cxn modelId="{027550E0-F56A-A243-98DB-182776F55A76}" type="presOf" srcId="{83C859F0-932F-D545-8CD0-DE14407A337D}" destId="{D5B0B75E-FF13-544A-AC79-29224F436483}" srcOrd="0" destOrd="0" presId="urn:microsoft.com/office/officeart/2005/8/layout/balance1"/>
    <dgm:cxn modelId="{7B277FED-BB6D-7342-91CA-46533F2C3148}" srcId="{E34F8F69-96F4-D146-92DB-DD73FC446C63}" destId="{F42CC82B-97EE-A247-A51B-2CDD092DCCA3}" srcOrd="3" destOrd="0" parTransId="{F0D45152-3032-F449-814D-F9405CB9A1FB}" sibTransId="{644ED600-81DA-9144-B188-02E045802262}"/>
    <dgm:cxn modelId="{4EC679EF-93C6-F049-8F64-874A41E2673B}" type="presOf" srcId="{DDF0C1BB-51B6-1541-99B8-BF9C85C35846}" destId="{699CCB0E-3CC9-7D47-B9EC-F318475C0BE8}" srcOrd="0" destOrd="0" presId="urn:microsoft.com/office/officeart/2005/8/layout/balance1"/>
    <dgm:cxn modelId="{200BB2F4-0DF3-2B42-AC18-C26BC7CCB48B}" type="presOf" srcId="{E34F8F69-96F4-D146-92DB-DD73FC446C63}" destId="{BA02E2BB-AFAC-4643-88B4-6FCC16B4B164}" srcOrd="0" destOrd="0" presId="urn:microsoft.com/office/officeart/2005/8/layout/balance1"/>
    <dgm:cxn modelId="{67494FD7-917C-1843-9EE1-1AD996EEBE92}" type="presParOf" srcId="{699CCB0E-3CC9-7D47-B9EC-F318475C0BE8}" destId="{11D4711F-AC7B-6143-84D1-AB3F40371EFF}" srcOrd="0" destOrd="0" presId="urn:microsoft.com/office/officeart/2005/8/layout/balance1"/>
    <dgm:cxn modelId="{08A3FB53-76A1-0A4E-81C1-FF8F752812BC}" type="presParOf" srcId="{699CCB0E-3CC9-7D47-B9EC-F318475C0BE8}" destId="{4261DE25-F202-6548-A489-92565B8BF3EC}" srcOrd="1" destOrd="0" presId="urn:microsoft.com/office/officeart/2005/8/layout/balance1"/>
    <dgm:cxn modelId="{E53B72E4-DC0A-5644-AC78-B60BFBE2C8E6}" type="presParOf" srcId="{4261DE25-F202-6548-A489-92565B8BF3EC}" destId="{F032D7A1-4D20-C44F-8AFF-CED1347B30B8}" srcOrd="0" destOrd="0" presId="urn:microsoft.com/office/officeart/2005/8/layout/balance1"/>
    <dgm:cxn modelId="{8A88AA4D-80E0-0C4A-910C-C494E6030589}" type="presParOf" srcId="{4261DE25-F202-6548-A489-92565B8BF3EC}" destId="{BA02E2BB-AFAC-4643-88B4-6FCC16B4B164}" srcOrd="1" destOrd="0" presId="urn:microsoft.com/office/officeart/2005/8/layout/balance1"/>
    <dgm:cxn modelId="{B160460D-1AD1-3C48-B7C8-FCEE90A31D39}" type="presParOf" srcId="{699CCB0E-3CC9-7D47-B9EC-F318475C0BE8}" destId="{2A589313-D210-2042-90E0-92F0714EC79D}" srcOrd="2" destOrd="0" presId="urn:microsoft.com/office/officeart/2005/8/layout/balance1"/>
    <dgm:cxn modelId="{DCD62DEB-B41C-934F-A4FE-45D5FAC5DFAE}" type="presParOf" srcId="{2A589313-D210-2042-90E0-92F0714EC79D}" destId="{5E8DACAC-FCDD-794F-845B-A6B37B7E512D}" srcOrd="0" destOrd="0" presId="urn:microsoft.com/office/officeart/2005/8/layout/balance1"/>
    <dgm:cxn modelId="{468EDDE4-FAA7-EF4B-B551-3ABC2A9275D9}" type="presParOf" srcId="{2A589313-D210-2042-90E0-92F0714EC79D}" destId="{0D9A4066-284C-7644-A98A-AA38F7DDBCBE}" srcOrd="1" destOrd="0" presId="urn:microsoft.com/office/officeart/2005/8/layout/balance1"/>
    <dgm:cxn modelId="{8B2849FC-3001-514A-83CF-0677E0E129B4}" type="presParOf" srcId="{2A589313-D210-2042-90E0-92F0714EC79D}" destId="{83DA63CA-A125-1944-A7A7-4396EAA2C7E1}" srcOrd="2" destOrd="0" presId="urn:microsoft.com/office/officeart/2005/8/layout/balance1"/>
    <dgm:cxn modelId="{CBAD8C7F-1B07-3E4E-A84A-FA8D16C88245}" type="presParOf" srcId="{2A589313-D210-2042-90E0-92F0714EC79D}" destId="{4FA75093-DE51-804C-96B6-D83E932836A6}" srcOrd="3" destOrd="0" presId="urn:microsoft.com/office/officeart/2005/8/layout/balance1"/>
    <dgm:cxn modelId="{4EA79EC8-1931-9A4F-A286-BC630F25489C}" type="presParOf" srcId="{2A589313-D210-2042-90E0-92F0714EC79D}" destId="{2B869865-6E61-AB45-9837-CE8DF0D48555}" srcOrd="4" destOrd="0" presId="urn:microsoft.com/office/officeart/2005/8/layout/balance1"/>
    <dgm:cxn modelId="{A057839A-BC20-9541-B4A3-AAC90B2CC75C}" type="presParOf" srcId="{2A589313-D210-2042-90E0-92F0714EC79D}" destId="{363A03C8-EC5A-AE49-9AB6-A7BE4E3E0A53}" srcOrd="5" destOrd="0" presId="urn:microsoft.com/office/officeart/2005/8/layout/balance1"/>
    <dgm:cxn modelId="{9EC76873-CA3A-BA41-BDBA-036C35C72419}" type="presParOf" srcId="{2A589313-D210-2042-90E0-92F0714EC79D}" destId="{097EBF52-BFE2-A64C-A2A3-A5B82CBAB5A9}" srcOrd="6" destOrd="0" presId="urn:microsoft.com/office/officeart/2005/8/layout/balance1"/>
    <dgm:cxn modelId="{72ADC5A7-EAF6-8E4B-8ED8-D47FE8793427}" type="presParOf" srcId="{2A589313-D210-2042-90E0-92F0714EC79D}" destId="{D5B0B75E-FF13-544A-AC79-29224F436483}" srcOrd="7" destOrd="0" presId="urn:microsoft.com/office/officeart/2005/8/layout/balance1"/>
    <dgm:cxn modelId="{644554CB-BC3A-5844-86EF-9246162FBF3B}" type="presParOf" srcId="{2A589313-D210-2042-90E0-92F0714EC79D}" destId="{16EE78DF-78E7-4844-B343-B08CEBFDDFCF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8C09F0-1D5A-4CF0-9FC0-3F1106FC069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EA880A3-68E8-4359-9744-F7578D2A74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Duurzamer</a:t>
          </a:r>
          <a:endParaRPr lang="en-US"/>
        </a:p>
      </dgm:t>
    </dgm:pt>
    <dgm:pt modelId="{546A4F64-CB3C-423D-9B9E-07FB984E3918}" type="parTrans" cxnId="{709C3DD0-28C7-4255-9AD0-070576924084}">
      <dgm:prSet/>
      <dgm:spPr/>
      <dgm:t>
        <a:bodyPr/>
        <a:lstStyle/>
        <a:p>
          <a:endParaRPr lang="en-US"/>
        </a:p>
      </dgm:t>
    </dgm:pt>
    <dgm:pt modelId="{1A3C989B-B783-4C2D-970F-AF480C76E2D1}" type="sibTrans" cxnId="{709C3DD0-28C7-4255-9AD0-070576924084}">
      <dgm:prSet/>
      <dgm:spPr/>
      <dgm:t>
        <a:bodyPr/>
        <a:lstStyle/>
        <a:p>
          <a:endParaRPr lang="en-US"/>
        </a:p>
      </dgm:t>
    </dgm:pt>
    <dgm:pt modelId="{4EA0797A-E26D-4E2B-99CC-2B51E9C9774C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Beter voor patient</a:t>
          </a:r>
          <a:endParaRPr lang="en-US"/>
        </a:p>
      </dgm:t>
    </dgm:pt>
    <dgm:pt modelId="{967B93A6-BFA9-40D1-9D22-E64FE9290A18}" type="parTrans" cxnId="{32989FD8-D00E-45F3-9ACD-6C3067034A5B}">
      <dgm:prSet/>
      <dgm:spPr/>
      <dgm:t>
        <a:bodyPr/>
        <a:lstStyle/>
        <a:p>
          <a:endParaRPr lang="en-US"/>
        </a:p>
      </dgm:t>
    </dgm:pt>
    <dgm:pt modelId="{FB04DFB7-B57F-4493-B84A-D31604AC5A76}" type="sibTrans" cxnId="{32989FD8-D00E-45F3-9ACD-6C3067034A5B}">
      <dgm:prSet/>
      <dgm:spPr/>
      <dgm:t>
        <a:bodyPr/>
        <a:lstStyle/>
        <a:p>
          <a:endParaRPr lang="en-US"/>
        </a:p>
      </dgm:t>
    </dgm:pt>
    <dgm:pt modelId="{E68712D6-86CA-4102-B1C0-DF2E053EC3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Goedkoper</a:t>
          </a:r>
          <a:endParaRPr lang="en-US"/>
        </a:p>
      </dgm:t>
    </dgm:pt>
    <dgm:pt modelId="{2CA79B75-000C-4623-9675-095D6C11F245}" type="parTrans" cxnId="{6935ABD4-BE7B-4ABD-8D51-3EC45A1B8D9E}">
      <dgm:prSet/>
      <dgm:spPr/>
      <dgm:t>
        <a:bodyPr/>
        <a:lstStyle/>
        <a:p>
          <a:endParaRPr lang="en-US"/>
        </a:p>
      </dgm:t>
    </dgm:pt>
    <dgm:pt modelId="{C03D3AF7-BE43-4B6A-A7F8-DAF870F667BB}" type="sibTrans" cxnId="{6935ABD4-BE7B-4ABD-8D51-3EC45A1B8D9E}">
      <dgm:prSet/>
      <dgm:spPr/>
      <dgm:t>
        <a:bodyPr/>
        <a:lstStyle/>
        <a:p>
          <a:endParaRPr lang="en-US"/>
        </a:p>
      </dgm:t>
    </dgm:pt>
    <dgm:pt modelId="{AE432351-5CDE-4AAB-8C13-8A7641E48C63}" type="pres">
      <dgm:prSet presAssocID="{2C8C09F0-1D5A-4CF0-9FC0-3F1106FC0695}" presName="root" presStyleCnt="0">
        <dgm:presLayoutVars>
          <dgm:dir/>
          <dgm:resizeHandles val="exact"/>
        </dgm:presLayoutVars>
      </dgm:prSet>
      <dgm:spPr/>
    </dgm:pt>
    <dgm:pt modelId="{52437671-AA33-4AA9-83BB-C390F86F10E7}" type="pres">
      <dgm:prSet presAssocID="{4EA880A3-68E8-4359-9744-F7578D2A7489}" presName="compNode" presStyleCnt="0"/>
      <dgm:spPr/>
    </dgm:pt>
    <dgm:pt modelId="{DC133B66-3B35-4249-B1CC-5432AFC099FB}" type="pres">
      <dgm:prSet presAssocID="{4EA880A3-68E8-4359-9744-F7578D2A7489}" presName="bgRect" presStyleLbl="bgShp" presStyleIdx="0" presStyleCnt="3"/>
      <dgm:spPr/>
    </dgm:pt>
    <dgm:pt modelId="{0FE4AA02-5654-4635-9FAA-424D473D310C}" type="pres">
      <dgm:prSet presAssocID="{4EA880A3-68E8-4359-9744-F7578D2A748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urzaamheid met effen opvulling"/>
        </a:ext>
      </dgm:extLst>
    </dgm:pt>
    <dgm:pt modelId="{AE5EDD0E-BF00-4F20-865B-D4C0962CDF3F}" type="pres">
      <dgm:prSet presAssocID="{4EA880A3-68E8-4359-9744-F7578D2A7489}" presName="spaceRect" presStyleCnt="0"/>
      <dgm:spPr/>
    </dgm:pt>
    <dgm:pt modelId="{C5001318-4735-4189-8A35-F8EB470F4311}" type="pres">
      <dgm:prSet presAssocID="{4EA880A3-68E8-4359-9744-F7578D2A7489}" presName="parTx" presStyleLbl="revTx" presStyleIdx="0" presStyleCnt="3">
        <dgm:presLayoutVars>
          <dgm:chMax val="0"/>
          <dgm:chPref val="0"/>
        </dgm:presLayoutVars>
      </dgm:prSet>
      <dgm:spPr/>
    </dgm:pt>
    <dgm:pt modelId="{3F2541E6-6EEB-42BF-9CA0-D1B4C9FAC3EF}" type="pres">
      <dgm:prSet presAssocID="{1A3C989B-B783-4C2D-970F-AF480C76E2D1}" presName="sibTrans" presStyleCnt="0"/>
      <dgm:spPr/>
    </dgm:pt>
    <dgm:pt modelId="{564231F8-D8BD-47CB-93B6-278FF4BDA278}" type="pres">
      <dgm:prSet presAssocID="{4EA0797A-E26D-4E2B-99CC-2B51E9C9774C}" presName="compNode" presStyleCnt="0"/>
      <dgm:spPr/>
    </dgm:pt>
    <dgm:pt modelId="{82EA3781-F1A5-4BD9-A20E-A3C79280368F}" type="pres">
      <dgm:prSet presAssocID="{4EA0797A-E26D-4E2B-99CC-2B51E9C9774C}" presName="bgRect" presStyleLbl="bgShp" presStyleIdx="1" presStyleCnt="3" custLinFactNeighborX="-74" custLinFactNeighborY="-21426"/>
      <dgm:spPr/>
    </dgm:pt>
    <dgm:pt modelId="{CD9D0588-255A-449C-8C83-236620850363}" type="pres">
      <dgm:prSet presAssocID="{4EA0797A-E26D-4E2B-99CC-2B51E9C9774C}" presName="iconRect" presStyleLbl="node1" presStyleIdx="1" presStyleCnt="3" custLinFactNeighborX="-1564" custLinFactNeighborY="-2502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org met effen opvulling"/>
        </a:ext>
      </dgm:extLst>
    </dgm:pt>
    <dgm:pt modelId="{82D306CB-FFEB-4D32-8F79-425AE197988A}" type="pres">
      <dgm:prSet presAssocID="{4EA0797A-E26D-4E2B-99CC-2B51E9C9774C}" presName="spaceRect" presStyleCnt="0"/>
      <dgm:spPr/>
    </dgm:pt>
    <dgm:pt modelId="{F17C427A-1304-4955-885F-4169E8D266CF}" type="pres">
      <dgm:prSet presAssocID="{4EA0797A-E26D-4E2B-99CC-2B51E9C9774C}" presName="parTx" presStyleLbl="revTx" presStyleIdx="1" presStyleCnt="3" custLinFactNeighborX="0" custLinFactNeighborY="-21426">
        <dgm:presLayoutVars>
          <dgm:chMax val="0"/>
          <dgm:chPref val="0"/>
        </dgm:presLayoutVars>
      </dgm:prSet>
      <dgm:spPr/>
    </dgm:pt>
    <dgm:pt modelId="{A6E40B12-DB4C-40D8-8788-8EDCC037732A}" type="pres">
      <dgm:prSet presAssocID="{FB04DFB7-B57F-4493-B84A-D31604AC5A76}" presName="sibTrans" presStyleCnt="0"/>
      <dgm:spPr/>
    </dgm:pt>
    <dgm:pt modelId="{FE3ED154-1EB0-449F-9C3B-B3826264FAF2}" type="pres">
      <dgm:prSet presAssocID="{E68712D6-86CA-4102-B1C0-DF2E053EC33E}" presName="compNode" presStyleCnt="0"/>
      <dgm:spPr/>
    </dgm:pt>
    <dgm:pt modelId="{BF15D3B8-3117-4B30-81F0-D6CA43D23118}" type="pres">
      <dgm:prSet presAssocID="{E68712D6-86CA-4102-B1C0-DF2E053EC33E}" presName="bgRect" presStyleLbl="bgShp" presStyleIdx="2" presStyleCnt="3" custLinFactNeighborY="-39574"/>
      <dgm:spPr/>
    </dgm:pt>
    <dgm:pt modelId="{64555DDA-ED36-4CF7-9954-099906DEBA39}" type="pres">
      <dgm:prSet presAssocID="{E68712D6-86CA-4102-B1C0-DF2E053EC33E}" presName="iconRect" presStyleLbl="node1" presStyleIdx="2" presStyleCnt="3" custLinFactNeighborX="-3128" custLinFactNeighborY="-6100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nten silhouet"/>
        </a:ext>
      </dgm:extLst>
    </dgm:pt>
    <dgm:pt modelId="{2EF4862F-26DC-4CA3-B25C-A58DD6FEBC44}" type="pres">
      <dgm:prSet presAssocID="{E68712D6-86CA-4102-B1C0-DF2E053EC33E}" presName="spaceRect" presStyleCnt="0"/>
      <dgm:spPr/>
    </dgm:pt>
    <dgm:pt modelId="{5C2EEC69-AEA6-43E9-A4CD-BD43FA03E661}" type="pres">
      <dgm:prSet presAssocID="{E68712D6-86CA-4102-B1C0-DF2E053EC33E}" presName="parTx" presStyleLbl="revTx" presStyleIdx="2" presStyleCnt="3" custLinFactNeighborX="-3139" custLinFactNeighborY="-33552">
        <dgm:presLayoutVars>
          <dgm:chMax val="0"/>
          <dgm:chPref val="0"/>
        </dgm:presLayoutVars>
      </dgm:prSet>
      <dgm:spPr/>
    </dgm:pt>
  </dgm:ptLst>
  <dgm:cxnLst>
    <dgm:cxn modelId="{F7E73E03-1CA3-41D1-9E1C-AF15427C58BA}" type="presOf" srcId="{2C8C09F0-1D5A-4CF0-9FC0-3F1106FC0695}" destId="{AE432351-5CDE-4AAB-8C13-8A7641E48C63}" srcOrd="0" destOrd="0" presId="urn:microsoft.com/office/officeart/2018/2/layout/IconVerticalSolidList"/>
    <dgm:cxn modelId="{E7EF0F28-6877-4241-ABF9-D8C72A7C6851}" type="presOf" srcId="{4EA0797A-E26D-4E2B-99CC-2B51E9C9774C}" destId="{F17C427A-1304-4955-885F-4169E8D266CF}" srcOrd="0" destOrd="0" presId="urn:microsoft.com/office/officeart/2018/2/layout/IconVerticalSolidList"/>
    <dgm:cxn modelId="{7E1CD55A-0B8F-487C-8C95-CF06DE21017A}" type="presOf" srcId="{E68712D6-86CA-4102-B1C0-DF2E053EC33E}" destId="{5C2EEC69-AEA6-43E9-A4CD-BD43FA03E661}" srcOrd="0" destOrd="0" presId="urn:microsoft.com/office/officeart/2018/2/layout/IconVerticalSolidList"/>
    <dgm:cxn modelId="{D8233CA7-4137-40E1-A183-FDA5C32CA868}" type="presOf" srcId="{4EA880A3-68E8-4359-9744-F7578D2A7489}" destId="{C5001318-4735-4189-8A35-F8EB470F4311}" srcOrd="0" destOrd="0" presId="urn:microsoft.com/office/officeart/2018/2/layout/IconVerticalSolidList"/>
    <dgm:cxn modelId="{709C3DD0-28C7-4255-9AD0-070576924084}" srcId="{2C8C09F0-1D5A-4CF0-9FC0-3F1106FC0695}" destId="{4EA880A3-68E8-4359-9744-F7578D2A7489}" srcOrd="0" destOrd="0" parTransId="{546A4F64-CB3C-423D-9B9E-07FB984E3918}" sibTransId="{1A3C989B-B783-4C2D-970F-AF480C76E2D1}"/>
    <dgm:cxn modelId="{6935ABD4-BE7B-4ABD-8D51-3EC45A1B8D9E}" srcId="{2C8C09F0-1D5A-4CF0-9FC0-3F1106FC0695}" destId="{E68712D6-86CA-4102-B1C0-DF2E053EC33E}" srcOrd="2" destOrd="0" parTransId="{2CA79B75-000C-4623-9675-095D6C11F245}" sibTransId="{C03D3AF7-BE43-4B6A-A7F8-DAF870F667BB}"/>
    <dgm:cxn modelId="{32989FD8-D00E-45F3-9ACD-6C3067034A5B}" srcId="{2C8C09F0-1D5A-4CF0-9FC0-3F1106FC0695}" destId="{4EA0797A-E26D-4E2B-99CC-2B51E9C9774C}" srcOrd="1" destOrd="0" parTransId="{967B93A6-BFA9-40D1-9D22-E64FE9290A18}" sibTransId="{FB04DFB7-B57F-4493-B84A-D31604AC5A76}"/>
    <dgm:cxn modelId="{96DF50C0-B873-4D2A-B9BF-FDFAD5C83765}" type="presParOf" srcId="{AE432351-5CDE-4AAB-8C13-8A7641E48C63}" destId="{52437671-AA33-4AA9-83BB-C390F86F10E7}" srcOrd="0" destOrd="0" presId="urn:microsoft.com/office/officeart/2018/2/layout/IconVerticalSolidList"/>
    <dgm:cxn modelId="{DB58C22B-6131-4716-A4DE-18D4EA0214F6}" type="presParOf" srcId="{52437671-AA33-4AA9-83BB-C390F86F10E7}" destId="{DC133B66-3B35-4249-B1CC-5432AFC099FB}" srcOrd="0" destOrd="0" presId="urn:microsoft.com/office/officeart/2018/2/layout/IconVerticalSolidList"/>
    <dgm:cxn modelId="{B62391DF-B836-4CC3-9A59-13F4BA485681}" type="presParOf" srcId="{52437671-AA33-4AA9-83BB-C390F86F10E7}" destId="{0FE4AA02-5654-4635-9FAA-424D473D310C}" srcOrd="1" destOrd="0" presId="urn:microsoft.com/office/officeart/2018/2/layout/IconVerticalSolidList"/>
    <dgm:cxn modelId="{3DA5DD8B-17D5-423D-91FA-A3E8E7E75806}" type="presParOf" srcId="{52437671-AA33-4AA9-83BB-C390F86F10E7}" destId="{AE5EDD0E-BF00-4F20-865B-D4C0962CDF3F}" srcOrd="2" destOrd="0" presId="urn:microsoft.com/office/officeart/2018/2/layout/IconVerticalSolidList"/>
    <dgm:cxn modelId="{4FF71FBD-BA35-4A4A-85CB-5ED3FFC38FD2}" type="presParOf" srcId="{52437671-AA33-4AA9-83BB-C390F86F10E7}" destId="{C5001318-4735-4189-8A35-F8EB470F4311}" srcOrd="3" destOrd="0" presId="urn:microsoft.com/office/officeart/2018/2/layout/IconVerticalSolidList"/>
    <dgm:cxn modelId="{BB29E9CB-13C9-41A8-9073-D94AD45D70C5}" type="presParOf" srcId="{AE432351-5CDE-4AAB-8C13-8A7641E48C63}" destId="{3F2541E6-6EEB-42BF-9CA0-D1B4C9FAC3EF}" srcOrd="1" destOrd="0" presId="urn:microsoft.com/office/officeart/2018/2/layout/IconVerticalSolidList"/>
    <dgm:cxn modelId="{F462FB37-BE0F-47FA-A063-915569AE0F28}" type="presParOf" srcId="{AE432351-5CDE-4AAB-8C13-8A7641E48C63}" destId="{564231F8-D8BD-47CB-93B6-278FF4BDA278}" srcOrd="2" destOrd="0" presId="urn:microsoft.com/office/officeart/2018/2/layout/IconVerticalSolidList"/>
    <dgm:cxn modelId="{BC33900E-80F3-449B-A5A5-2F3A4BE6E7F8}" type="presParOf" srcId="{564231F8-D8BD-47CB-93B6-278FF4BDA278}" destId="{82EA3781-F1A5-4BD9-A20E-A3C79280368F}" srcOrd="0" destOrd="0" presId="urn:microsoft.com/office/officeart/2018/2/layout/IconVerticalSolidList"/>
    <dgm:cxn modelId="{FA540625-6A69-48A1-B668-42BD138E225B}" type="presParOf" srcId="{564231F8-D8BD-47CB-93B6-278FF4BDA278}" destId="{CD9D0588-255A-449C-8C83-236620850363}" srcOrd="1" destOrd="0" presId="urn:microsoft.com/office/officeart/2018/2/layout/IconVerticalSolidList"/>
    <dgm:cxn modelId="{C0DEA7D3-6649-485C-8ECB-1D78AF4B8705}" type="presParOf" srcId="{564231F8-D8BD-47CB-93B6-278FF4BDA278}" destId="{82D306CB-FFEB-4D32-8F79-425AE197988A}" srcOrd="2" destOrd="0" presId="urn:microsoft.com/office/officeart/2018/2/layout/IconVerticalSolidList"/>
    <dgm:cxn modelId="{212EDAC9-CE73-4358-BF82-4AAEA4FB9707}" type="presParOf" srcId="{564231F8-D8BD-47CB-93B6-278FF4BDA278}" destId="{F17C427A-1304-4955-885F-4169E8D266CF}" srcOrd="3" destOrd="0" presId="urn:microsoft.com/office/officeart/2018/2/layout/IconVerticalSolidList"/>
    <dgm:cxn modelId="{9AB19F96-E632-4ABF-A2BB-58D926217C92}" type="presParOf" srcId="{AE432351-5CDE-4AAB-8C13-8A7641E48C63}" destId="{A6E40B12-DB4C-40D8-8788-8EDCC037732A}" srcOrd="3" destOrd="0" presId="urn:microsoft.com/office/officeart/2018/2/layout/IconVerticalSolidList"/>
    <dgm:cxn modelId="{D21B4B51-B7C4-43C8-B1BE-7B4CCBD70257}" type="presParOf" srcId="{AE432351-5CDE-4AAB-8C13-8A7641E48C63}" destId="{FE3ED154-1EB0-449F-9C3B-B3826264FAF2}" srcOrd="4" destOrd="0" presId="urn:microsoft.com/office/officeart/2018/2/layout/IconVerticalSolidList"/>
    <dgm:cxn modelId="{EF9AF92D-4B79-487F-B783-19FF9EE571DC}" type="presParOf" srcId="{FE3ED154-1EB0-449F-9C3B-B3826264FAF2}" destId="{BF15D3B8-3117-4B30-81F0-D6CA43D23118}" srcOrd="0" destOrd="0" presId="urn:microsoft.com/office/officeart/2018/2/layout/IconVerticalSolidList"/>
    <dgm:cxn modelId="{7293F4A1-0EAC-4D8C-82EB-2E3AFC3CE021}" type="presParOf" srcId="{FE3ED154-1EB0-449F-9C3B-B3826264FAF2}" destId="{64555DDA-ED36-4CF7-9954-099906DEBA39}" srcOrd="1" destOrd="0" presId="urn:microsoft.com/office/officeart/2018/2/layout/IconVerticalSolidList"/>
    <dgm:cxn modelId="{48AE4307-6062-4336-A8F1-5FB39A593A22}" type="presParOf" srcId="{FE3ED154-1EB0-449F-9C3B-B3826264FAF2}" destId="{2EF4862F-26DC-4CA3-B25C-A58DD6FEBC44}" srcOrd="2" destOrd="0" presId="urn:microsoft.com/office/officeart/2018/2/layout/IconVerticalSolidList"/>
    <dgm:cxn modelId="{247AA968-BFD3-49E5-925F-AFE9CC5EC5E6}" type="presParOf" srcId="{FE3ED154-1EB0-449F-9C3B-B3826264FAF2}" destId="{5C2EEC69-AEA6-43E9-A4CD-BD43FA03E66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AF3058-3EE6-4270-AAF2-6C850FF80541}">
      <dsp:nvSpPr>
        <dsp:cNvPr id="0" name=""/>
        <dsp:cNvSpPr/>
      </dsp:nvSpPr>
      <dsp:spPr>
        <a:xfrm>
          <a:off x="2869669" y="532663"/>
          <a:ext cx="111379" cy="487950"/>
        </a:xfrm>
        <a:custGeom>
          <a:avLst/>
          <a:gdLst/>
          <a:ahLst/>
          <a:cxnLst/>
          <a:rect l="0" t="0" r="0" b="0"/>
          <a:pathLst>
            <a:path>
              <a:moveTo>
                <a:pt x="111379" y="0"/>
              </a:moveTo>
              <a:lnTo>
                <a:pt x="111379" y="487950"/>
              </a:lnTo>
              <a:lnTo>
                <a:pt x="0" y="4879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1DBA4-85A7-40E7-B946-40CEC204D682}">
      <dsp:nvSpPr>
        <dsp:cNvPr id="0" name=""/>
        <dsp:cNvSpPr/>
      </dsp:nvSpPr>
      <dsp:spPr>
        <a:xfrm>
          <a:off x="2981049" y="532663"/>
          <a:ext cx="1283521" cy="9759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4520"/>
              </a:lnTo>
              <a:lnTo>
                <a:pt x="1283521" y="864520"/>
              </a:lnTo>
              <a:lnTo>
                <a:pt x="1283521" y="9759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799125-2549-AC41-8043-60B046236D2B}">
      <dsp:nvSpPr>
        <dsp:cNvPr id="0" name=""/>
        <dsp:cNvSpPr/>
      </dsp:nvSpPr>
      <dsp:spPr>
        <a:xfrm>
          <a:off x="2556744" y="2038944"/>
          <a:ext cx="159114" cy="12410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1090"/>
              </a:lnTo>
              <a:lnTo>
                <a:pt x="159114" y="12410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654D61-E783-4E40-8CD9-EFF650FCE79C}">
      <dsp:nvSpPr>
        <dsp:cNvPr id="0" name=""/>
        <dsp:cNvSpPr/>
      </dsp:nvSpPr>
      <dsp:spPr>
        <a:xfrm>
          <a:off x="2556744" y="2038944"/>
          <a:ext cx="159114" cy="487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7950"/>
              </a:lnTo>
              <a:lnTo>
                <a:pt x="159114" y="4879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63FAEF-4302-4E41-B102-95A3CD302E66}">
      <dsp:nvSpPr>
        <dsp:cNvPr id="0" name=""/>
        <dsp:cNvSpPr/>
      </dsp:nvSpPr>
      <dsp:spPr>
        <a:xfrm>
          <a:off x="2935329" y="532663"/>
          <a:ext cx="91440" cy="9759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759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85AD43-7CD1-486A-AA48-423C1E523480}">
      <dsp:nvSpPr>
        <dsp:cNvPr id="0" name=""/>
        <dsp:cNvSpPr/>
      </dsp:nvSpPr>
      <dsp:spPr>
        <a:xfrm>
          <a:off x="1697527" y="532663"/>
          <a:ext cx="1283521" cy="975900"/>
        </a:xfrm>
        <a:custGeom>
          <a:avLst/>
          <a:gdLst/>
          <a:ahLst/>
          <a:cxnLst/>
          <a:rect l="0" t="0" r="0" b="0"/>
          <a:pathLst>
            <a:path>
              <a:moveTo>
                <a:pt x="1283521" y="0"/>
              </a:moveTo>
              <a:lnTo>
                <a:pt x="1283521" y="864520"/>
              </a:lnTo>
              <a:lnTo>
                <a:pt x="0" y="864520"/>
              </a:lnTo>
              <a:lnTo>
                <a:pt x="0" y="9759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D604EB-02C2-44A7-802E-2C955DA5DDB2}">
      <dsp:nvSpPr>
        <dsp:cNvPr id="0" name=""/>
        <dsp:cNvSpPr/>
      </dsp:nvSpPr>
      <dsp:spPr>
        <a:xfrm>
          <a:off x="2450668" y="2282"/>
          <a:ext cx="1060761" cy="5303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Triage radiologie </a:t>
          </a:r>
        </a:p>
      </dsp:txBody>
      <dsp:txXfrm>
        <a:off x="2450668" y="2282"/>
        <a:ext cx="1060761" cy="530380"/>
      </dsp:txXfrm>
    </dsp:sp>
    <dsp:sp modelId="{21433090-0A33-42AE-9274-A2456519AADF}">
      <dsp:nvSpPr>
        <dsp:cNvPr id="0" name=""/>
        <dsp:cNvSpPr/>
      </dsp:nvSpPr>
      <dsp:spPr>
        <a:xfrm>
          <a:off x="1167146" y="1508564"/>
          <a:ext cx="1060761" cy="5303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>
              <a:latin typeface="Calibri"/>
            </a:rPr>
            <a:t>t/m</a:t>
          </a:r>
          <a:r>
            <a:rPr lang="nl-NL" sz="1500" kern="1200"/>
            <a:t> B III</a:t>
          </a:r>
          <a:r>
            <a:rPr lang="nl-NL" sz="1500" kern="1200">
              <a:latin typeface="Calibri"/>
            </a:rPr>
            <a:t> </a:t>
          </a:r>
          <a:endParaRPr lang="nl-NL" sz="1500" kern="1200"/>
        </a:p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>
              <a:latin typeface="Calibri"/>
            </a:rPr>
            <a:t>retour </a:t>
          </a:r>
          <a:endParaRPr lang="nl-NL" sz="1500" kern="1200"/>
        </a:p>
      </dsp:txBody>
      <dsp:txXfrm>
        <a:off x="1167146" y="1508564"/>
        <a:ext cx="1060761" cy="530380"/>
      </dsp:txXfrm>
    </dsp:sp>
    <dsp:sp modelId="{9A7F6A77-E3C6-42C9-BD42-82357D4DC7A2}">
      <dsp:nvSpPr>
        <dsp:cNvPr id="0" name=""/>
        <dsp:cNvSpPr/>
      </dsp:nvSpPr>
      <dsp:spPr>
        <a:xfrm>
          <a:off x="2450668" y="1508564"/>
          <a:ext cx="1060761" cy="5303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>
              <a:latin typeface="Calibri"/>
            </a:rPr>
            <a:t>B IV</a:t>
          </a:r>
          <a:r>
            <a:rPr lang="nl-NL" sz="1500" kern="1200"/>
            <a:t>/V</a:t>
          </a:r>
          <a:r>
            <a:rPr lang="nl-NL" sz="1500" kern="1200">
              <a:latin typeface="Calibri"/>
            </a:rPr>
            <a:t> </a:t>
          </a:r>
          <a:r>
            <a:rPr lang="nl-NL" sz="1500" kern="1200"/>
            <a:t>biopten</a:t>
          </a:r>
        </a:p>
      </dsp:txBody>
      <dsp:txXfrm>
        <a:off x="2450668" y="1508564"/>
        <a:ext cx="1060761" cy="530380"/>
      </dsp:txXfrm>
    </dsp:sp>
    <dsp:sp modelId="{C15529D1-4D7C-B74B-BFA1-CDAE829FB21F}">
      <dsp:nvSpPr>
        <dsp:cNvPr id="0" name=""/>
        <dsp:cNvSpPr/>
      </dsp:nvSpPr>
      <dsp:spPr>
        <a:xfrm>
          <a:off x="2715858" y="2261704"/>
          <a:ext cx="1060761" cy="5303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Intake borstkliniek</a:t>
          </a:r>
        </a:p>
      </dsp:txBody>
      <dsp:txXfrm>
        <a:off x="2715858" y="2261704"/>
        <a:ext cx="1060761" cy="530380"/>
      </dsp:txXfrm>
    </dsp:sp>
    <dsp:sp modelId="{3B6CA65C-F43C-874A-8FE7-7CEAA8C1187D}">
      <dsp:nvSpPr>
        <dsp:cNvPr id="0" name=""/>
        <dsp:cNvSpPr/>
      </dsp:nvSpPr>
      <dsp:spPr>
        <a:xfrm>
          <a:off x="2715858" y="3014845"/>
          <a:ext cx="1060761" cy="5303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&lt; 24 uur uitslag</a:t>
          </a:r>
        </a:p>
      </dsp:txBody>
      <dsp:txXfrm>
        <a:off x="2715858" y="3014845"/>
        <a:ext cx="1060761" cy="530380"/>
      </dsp:txXfrm>
    </dsp:sp>
    <dsp:sp modelId="{EC9DFADC-0551-4980-B3BD-0C951D2BC410}">
      <dsp:nvSpPr>
        <dsp:cNvPr id="0" name=""/>
        <dsp:cNvSpPr/>
      </dsp:nvSpPr>
      <dsp:spPr>
        <a:xfrm>
          <a:off x="3734189" y="1508564"/>
          <a:ext cx="1060761" cy="5303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Symptomen</a:t>
          </a:r>
        </a:p>
      </dsp:txBody>
      <dsp:txXfrm>
        <a:off x="3734189" y="1508564"/>
        <a:ext cx="1060761" cy="530380"/>
      </dsp:txXfrm>
    </dsp:sp>
    <dsp:sp modelId="{824FAD6B-5BB5-413F-BBD6-72474D4212F2}">
      <dsp:nvSpPr>
        <dsp:cNvPr id="0" name=""/>
        <dsp:cNvSpPr/>
      </dsp:nvSpPr>
      <dsp:spPr>
        <a:xfrm>
          <a:off x="1808907" y="755423"/>
          <a:ext cx="1060761" cy="5303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XMG + echo</a:t>
          </a:r>
        </a:p>
      </dsp:txBody>
      <dsp:txXfrm>
        <a:off x="1808907" y="755423"/>
        <a:ext cx="1060761" cy="530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CC3B7-B27D-D640-86B3-FC36FAD0D608}">
      <dsp:nvSpPr>
        <dsp:cNvPr id="0" name=""/>
        <dsp:cNvSpPr/>
      </dsp:nvSpPr>
      <dsp:spPr>
        <a:xfrm>
          <a:off x="2643580" y="1635"/>
          <a:ext cx="2974028" cy="7149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 err="1"/>
            <a:t>Pte</a:t>
          </a:r>
          <a:r>
            <a:rPr lang="nl-NL" sz="2000" kern="1200" dirty="0"/>
            <a:t> bewezen kliermetastase</a:t>
          </a:r>
          <a:endParaRPr lang="en-US" sz="2000" kern="1200" dirty="0"/>
        </a:p>
      </dsp:txBody>
      <dsp:txXfrm>
        <a:off x="2678481" y="36536"/>
        <a:ext cx="2904226" cy="645145"/>
      </dsp:txXfrm>
    </dsp:sp>
    <dsp:sp modelId="{A175C6AE-761D-0B4B-BC04-E67016ED0789}">
      <dsp:nvSpPr>
        <dsp:cNvPr id="0" name=""/>
        <dsp:cNvSpPr/>
      </dsp:nvSpPr>
      <dsp:spPr>
        <a:xfrm>
          <a:off x="2643580" y="752329"/>
          <a:ext cx="2974028" cy="7149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PET-CT</a:t>
          </a:r>
          <a:endParaRPr lang="en-US" sz="2000" kern="1200" dirty="0"/>
        </a:p>
      </dsp:txBody>
      <dsp:txXfrm>
        <a:off x="2678481" y="787230"/>
        <a:ext cx="2904226" cy="645145"/>
      </dsp:txXfrm>
    </dsp:sp>
    <dsp:sp modelId="{8C60B059-D145-E242-809C-C4734C128F00}">
      <dsp:nvSpPr>
        <dsp:cNvPr id="0" name=""/>
        <dsp:cNvSpPr/>
      </dsp:nvSpPr>
      <dsp:spPr>
        <a:xfrm>
          <a:off x="2643580" y="1503024"/>
          <a:ext cx="2974028" cy="7149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Marker in klier</a:t>
          </a:r>
          <a:endParaRPr lang="en-US" sz="2000" kern="1200" dirty="0"/>
        </a:p>
      </dsp:txBody>
      <dsp:txXfrm>
        <a:off x="2678481" y="1537925"/>
        <a:ext cx="2904226" cy="645145"/>
      </dsp:txXfrm>
    </dsp:sp>
    <dsp:sp modelId="{3417B6EA-DBF8-A140-85CC-07C03438AD52}">
      <dsp:nvSpPr>
        <dsp:cNvPr id="0" name=""/>
        <dsp:cNvSpPr/>
      </dsp:nvSpPr>
      <dsp:spPr>
        <a:xfrm>
          <a:off x="2643580" y="2253718"/>
          <a:ext cx="2974028" cy="7149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NAC</a:t>
          </a:r>
          <a:endParaRPr lang="en-US" sz="2000" kern="1200" dirty="0"/>
        </a:p>
      </dsp:txBody>
      <dsp:txXfrm>
        <a:off x="2678481" y="2288619"/>
        <a:ext cx="2904226" cy="645145"/>
      </dsp:txXfrm>
    </dsp:sp>
    <dsp:sp modelId="{EA879AE0-4CE8-8644-AFA2-CC3B368B79EC}">
      <dsp:nvSpPr>
        <dsp:cNvPr id="0" name=""/>
        <dsp:cNvSpPr/>
      </dsp:nvSpPr>
      <dsp:spPr>
        <a:xfrm>
          <a:off x="2643580" y="3004413"/>
          <a:ext cx="2974028" cy="7149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excisie gemarkeerde klier </a:t>
          </a:r>
          <a:r>
            <a:rPr lang="nl-NL" sz="2000" kern="1200" dirty="0" err="1"/>
            <a:t>icm</a:t>
          </a:r>
          <a:r>
            <a:rPr lang="nl-NL" sz="2000" kern="1200" dirty="0"/>
            <a:t> SNP</a:t>
          </a:r>
          <a:endParaRPr lang="en-US" sz="2000" kern="1200" dirty="0"/>
        </a:p>
      </dsp:txBody>
      <dsp:txXfrm>
        <a:off x="2678481" y="3039314"/>
        <a:ext cx="2904226" cy="6451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2D7A1-4D20-C44F-8AFF-CED1347B30B8}">
      <dsp:nvSpPr>
        <dsp:cNvPr id="0" name=""/>
        <dsp:cNvSpPr/>
      </dsp:nvSpPr>
      <dsp:spPr>
        <a:xfrm>
          <a:off x="1049866" y="0"/>
          <a:ext cx="1219200" cy="67733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Recidiefkans</a:t>
          </a:r>
        </a:p>
      </dsp:txBody>
      <dsp:txXfrm>
        <a:off x="1069704" y="19838"/>
        <a:ext cx="1179524" cy="637657"/>
      </dsp:txXfrm>
    </dsp:sp>
    <dsp:sp modelId="{BA02E2BB-AFAC-4643-88B4-6FCC16B4B164}">
      <dsp:nvSpPr>
        <dsp:cNvPr id="0" name=""/>
        <dsp:cNvSpPr/>
      </dsp:nvSpPr>
      <dsp:spPr>
        <a:xfrm>
          <a:off x="2810933" y="0"/>
          <a:ext cx="1219200" cy="67733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Bijwerkingen</a:t>
          </a:r>
        </a:p>
      </dsp:txBody>
      <dsp:txXfrm>
        <a:off x="2830771" y="19838"/>
        <a:ext cx="1179524" cy="637657"/>
      </dsp:txXfrm>
    </dsp:sp>
    <dsp:sp modelId="{0D9A4066-284C-7644-A98A-AA38F7DDBCBE}">
      <dsp:nvSpPr>
        <dsp:cNvPr id="0" name=""/>
        <dsp:cNvSpPr/>
      </dsp:nvSpPr>
      <dsp:spPr>
        <a:xfrm>
          <a:off x="2285999" y="2878666"/>
          <a:ext cx="508000" cy="50800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A63CA-A125-1944-A7A7-4396EAA2C7E1}">
      <dsp:nvSpPr>
        <dsp:cNvPr id="0" name=""/>
        <dsp:cNvSpPr/>
      </dsp:nvSpPr>
      <dsp:spPr>
        <a:xfrm rot="240000">
          <a:off x="1015534" y="2660983"/>
          <a:ext cx="3048931" cy="2132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A75093-DE51-804C-96B6-D83E932836A6}">
      <dsp:nvSpPr>
        <dsp:cNvPr id="0" name=""/>
        <dsp:cNvSpPr/>
      </dsp:nvSpPr>
      <dsp:spPr>
        <a:xfrm rot="240000">
          <a:off x="2849433" y="2276891"/>
          <a:ext cx="1209933" cy="4178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/>
            <a:t>vermoeidheid</a:t>
          </a:r>
        </a:p>
      </dsp:txBody>
      <dsp:txXfrm>
        <a:off x="2869830" y="2297288"/>
        <a:ext cx="1169139" cy="377049"/>
      </dsp:txXfrm>
    </dsp:sp>
    <dsp:sp modelId="{2B869865-6E61-AB45-9837-CE8DF0D48555}">
      <dsp:nvSpPr>
        <dsp:cNvPr id="0" name=""/>
        <dsp:cNvSpPr/>
      </dsp:nvSpPr>
      <dsp:spPr>
        <a:xfrm rot="240000">
          <a:off x="2883300" y="1829851"/>
          <a:ext cx="1209933" cy="4178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/>
            <a:t>huidklachten</a:t>
          </a:r>
        </a:p>
      </dsp:txBody>
      <dsp:txXfrm>
        <a:off x="2903697" y="1850248"/>
        <a:ext cx="1169139" cy="377049"/>
      </dsp:txXfrm>
    </dsp:sp>
    <dsp:sp modelId="{363A03C8-EC5A-AE49-9AB6-A7BE4E3E0A53}">
      <dsp:nvSpPr>
        <dsp:cNvPr id="0" name=""/>
        <dsp:cNvSpPr/>
      </dsp:nvSpPr>
      <dsp:spPr>
        <a:xfrm rot="240000">
          <a:off x="2917166" y="1382811"/>
          <a:ext cx="1209933" cy="4178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/>
            <a:t>verandering borst</a:t>
          </a:r>
        </a:p>
      </dsp:txBody>
      <dsp:txXfrm>
        <a:off x="2937563" y="1403208"/>
        <a:ext cx="1169139" cy="377049"/>
      </dsp:txXfrm>
    </dsp:sp>
    <dsp:sp modelId="{097EBF52-BFE2-A64C-A2A3-A5B82CBAB5A9}">
      <dsp:nvSpPr>
        <dsp:cNvPr id="0" name=""/>
        <dsp:cNvSpPr/>
      </dsp:nvSpPr>
      <dsp:spPr>
        <a:xfrm rot="240000">
          <a:off x="2951033" y="935771"/>
          <a:ext cx="1209933" cy="4178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err="1"/>
            <a:t>pneumonitis</a:t>
          </a:r>
          <a:endParaRPr lang="nl-NL" sz="1000" kern="1200"/>
        </a:p>
      </dsp:txBody>
      <dsp:txXfrm>
        <a:off x="2971430" y="956168"/>
        <a:ext cx="1169139" cy="377049"/>
      </dsp:txXfrm>
    </dsp:sp>
    <dsp:sp modelId="{D5B0B75E-FF13-544A-AC79-29224F436483}">
      <dsp:nvSpPr>
        <dsp:cNvPr id="0" name=""/>
        <dsp:cNvSpPr/>
      </dsp:nvSpPr>
      <dsp:spPr>
        <a:xfrm rot="240000">
          <a:off x="1088366" y="2154971"/>
          <a:ext cx="1209933" cy="4178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/>
            <a:t>2/3 minder recidief</a:t>
          </a:r>
        </a:p>
      </dsp:txBody>
      <dsp:txXfrm>
        <a:off x="1108763" y="2175368"/>
        <a:ext cx="1169139" cy="377049"/>
      </dsp:txXfrm>
    </dsp:sp>
    <dsp:sp modelId="{16EE78DF-78E7-4844-B343-B08CEBFDDFCF}">
      <dsp:nvSpPr>
        <dsp:cNvPr id="0" name=""/>
        <dsp:cNvSpPr/>
      </dsp:nvSpPr>
      <dsp:spPr>
        <a:xfrm rot="240000">
          <a:off x="1122233" y="1707931"/>
          <a:ext cx="1209933" cy="4178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/>
            <a:t>Minder angst</a:t>
          </a:r>
        </a:p>
      </dsp:txBody>
      <dsp:txXfrm>
        <a:off x="1142630" y="1728328"/>
        <a:ext cx="1169139" cy="3770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33B66-3B35-4249-B1CC-5432AFC099FB}">
      <dsp:nvSpPr>
        <dsp:cNvPr id="0" name=""/>
        <dsp:cNvSpPr/>
      </dsp:nvSpPr>
      <dsp:spPr>
        <a:xfrm>
          <a:off x="0" y="454"/>
          <a:ext cx="4140295" cy="10628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E4AA02-5654-4635-9FAA-424D473D310C}">
      <dsp:nvSpPr>
        <dsp:cNvPr id="0" name=""/>
        <dsp:cNvSpPr/>
      </dsp:nvSpPr>
      <dsp:spPr>
        <a:xfrm>
          <a:off x="321521" y="239602"/>
          <a:ext cx="584585" cy="5845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01318-4735-4189-8A35-F8EB470F4311}">
      <dsp:nvSpPr>
        <dsp:cNvPr id="0" name=""/>
        <dsp:cNvSpPr/>
      </dsp:nvSpPr>
      <dsp:spPr>
        <a:xfrm>
          <a:off x="1227628" y="454"/>
          <a:ext cx="2912666" cy="1062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488" tIns="112488" rIns="112488" bIns="11248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err="1"/>
            <a:t>Duurzamer</a:t>
          </a:r>
          <a:endParaRPr lang="en-US" sz="2500" kern="1200"/>
        </a:p>
      </dsp:txBody>
      <dsp:txXfrm>
        <a:off x="1227628" y="454"/>
        <a:ext cx="2912666" cy="1062882"/>
      </dsp:txXfrm>
    </dsp:sp>
    <dsp:sp modelId="{82EA3781-F1A5-4BD9-A20E-A3C79280368F}">
      <dsp:nvSpPr>
        <dsp:cNvPr id="0" name=""/>
        <dsp:cNvSpPr/>
      </dsp:nvSpPr>
      <dsp:spPr>
        <a:xfrm>
          <a:off x="0" y="1101323"/>
          <a:ext cx="4140295" cy="10628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9D0588-255A-449C-8C83-236620850363}">
      <dsp:nvSpPr>
        <dsp:cNvPr id="0" name=""/>
        <dsp:cNvSpPr/>
      </dsp:nvSpPr>
      <dsp:spPr>
        <a:xfrm>
          <a:off x="312378" y="1421901"/>
          <a:ext cx="584585" cy="5845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C427A-1304-4955-885F-4169E8D266CF}">
      <dsp:nvSpPr>
        <dsp:cNvPr id="0" name=""/>
        <dsp:cNvSpPr/>
      </dsp:nvSpPr>
      <dsp:spPr>
        <a:xfrm>
          <a:off x="1227628" y="1101323"/>
          <a:ext cx="2912666" cy="1062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488" tIns="112488" rIns="112488" bIns="11248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Beter voor patient</a:t>
          </a:r>
          <a:endParaRPr lang="en-US" sz="2500" kern="1200"/>
        </a:p>
      </dsp:txBody>
      <dsp:txXfrm>
        <a:off x="1227628" y="1101323"/>
        <a:ext cx="2912666" cy="1062882"/>
      </dsp:txXfrm>
    </dsp:sp>
    <dsp:sp modelId="{BF15D3B8-3117-4B30-81F0-D6CA43D23118}">
      <dsp:nvSpPr>
        <dsp:cNvPr id="0" name=""/>
        <dsp:cNvSpPr/>
      </dsp:nvSpPr>
      <dsp:spPr>
        <a:xfrm>
          <a:off x="0" y="2237034"/>
          <a:ext cx="4140295" cy="10628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55DDA-ED36-4CF7-9954-099906DEBA39}">
      <dsp:nvSpPr>
        <dsp:cNvPr id="0" name=""/>
        <dsp:cNvSpPr/>
      </dsp:nvSpPr>
      <dsp:spPr>
        <a:xfrm>
          <a:off x="303236" y="2540193"/>
          <a:ext cx="584585" cy="5845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2EEC69-AEA6-43E9-A4CD-BD43FA03E661}">
      <dsp:nvSpPr>
        <dsp:cNvPr id="0" name=""/>
        <dsp:cNvSpPr/>
      </dsp:nvSpPr>
      <dsp:spPr>
        <a:xfrm>
          <a:off x="1136200" y="2301041"/>
          <a:ext cx="2912666" cy="1062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488" tIns="112488" rIns="112488" bIns="11248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err="1"/>
            <a:t>Goedkoper</a:t>
          </a:r>
          <a:endParaRPr lang="en-US" sz="2500" kern="1200"/>
        </a:p>
      </dsp:txBody>
      <dsp:txXfrm>
        <a:off x="1136200" y="2301041"/>
        <a:ext cx="2912666" cy="1062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6:56:58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1550 1 24575,'3'89'0,"-1"1"0,1 0 0,0-1 0,0 1 0,-2-30 0,0 1 0,2 20 0,1 24 0,1 5 0,-3-15 0,-3-34 0,-7-30 0,1-1 0,-1 6 0,2-8 0,2-7 0,1-3 0,-2-2 0,1-2 0,-1-1 0,2-4 0,1-2 0,1-3 0,1 1 0,0 3 0,0 1 0,0 2 0,0 0 0,0 0 0,0-2 0,-1-1 0,-4 2 0,-3 5 0,-4 4 0,-3 4 0,0-2 0,-1-3 0,-2-3 0,0-3 0,-4-3 0,-4-3 0,-4-2 0,-5-2 0,-6-2 0,-4 0 0,-6 0 0,-3 0 0,0 0 0,1 0 0,5 0 0,10 0 0,7 0 0,6-2 0,5-2 0,3-1 0,3 1 0,3-1 0,-1 2 0,-1-1 0,-3 1 0,0-2 0,-2 2 0,-1-1 0,-1 0 0,-5 2 0,-3 0 0,-2 0 0,-3 0 0,1-2 0,1-1 0,1 1 0,1-1 0,1 0 0,0 0 0,6 1 0,3 0 0,4 0 0,1 2 0,2 1 0,0 1 0,2 0 0,0 0 0,1 0 0,1 0 0,0 0 0,-1 0 0,-1 0 0,-2 0 0,-2 0 0,1 0 0,-1 0 0,1 0 0,2 0 0,1 0 0,2 0 0,2 0 0,2 0 0,-1 0 0,0 0 0,-1 0 0,0 0 0,-2 0 0,-1 0 0,-2 0 0,0 0 0,-1 0 0,1 0 0,2 0 0,3 0 0,2 0 0,-1 0 0,0 0 0,0 0 0,-1 0 0,2 0 0,4 0 0,3 0 0,0 0 0,1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6:57:00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6:57:02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BBD2C8F-C763-80D4-E0FB-E993A97FE9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1621910-638C-D15B-F692-ECBFA9C9A64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BC8223C-9757-394E-AAEB-511383E429E6}" type="datetimeFigureOut">
              <a:rPr lang="nl-NL" altLang="nl-NL"/>
              <a:pPr/>
              <a:t>17-10-2024</a:t>
            </a:fld>
            <a:endParaRPr lang="nl-NL" alt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DF5D3BDF-8AD4-2E1D-9C47-CD044EE6B2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279FB963-B4CD-1239-CF5F-2105B0C92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8588A04-73AE-BA66-B687-6DC778E51C1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30779FA-1D68-F539-3585-C59DFAF73E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6C105A2-6005-4246-8E6F-F60AD99FF1D0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ea typeface="MS PGothic"/>
                <a:cs typeface="Calibri"/>
              </a:rPr>
              <a:t>bij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deze</a:t>
            </a:r>
            <a:r>
              <a:rPr lang="en-US" dirty="0">
                <a:ea typeface="MS PGothic"/>
                <a:cs typeface="Calibri"/>
              </a:rPr>
              <a:t> sheet </a:t>
            </a:r>
            <a:r>
              <a:rPr lang="en-US" dirty="0" err="1">
                <a:ea typeface="MS PGothic"/>
                <a:cs typeface="Calibri"/>
              </a:rPr>
              <a:t>vertellen</a:t>
            </a:r>
            <a:r>
              <a:rPr lang="en-US" dirty="0">
                <a:ea typeface="MS PGothic"/>
                <a:cs typeface="Calibri"/>
              </a:rPr>
              <a:t>:</a:t>
            </a:r>
            <a:endParaRPr lang="nl-NL" dirty="0">
              <a:ea typeface="MS PGothic"/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MS PGothic"/>
                <a:cs typeface="Calibri"/>
              </a:rPr>
              <a:t>8% van </a:t>
            </a:r>
            <a:r>
              <a:rPr lang="en-US" dirty="0" err="1">
                <a:ea typeface="MS PGothic"/>
                <a:cs typeface="Calibri"/>
              </a:rPr>
              <a:t>gescreende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vrouwen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heeft</a:t>
            </a:r>
            <a:r>
              <a:rPr lang="en-US" dirty="0">
                <a:ea typeface="MS PGothic"/>
                <a:cs typeface="Calibri"/>
              </a:rPr>
              <a:t> dens D (</a:t>
            </a:r>
            <a:r>
              <a:rPr lang="en-US" dirty="0" err="1">
                <a:ea typeface="MS PGothic"/>
                <a:cs typeface="Calibri"/>
              </a:rPr>
              <a:t>ongeveer</a:t>
            </a:r>
            <a:r>
              <a:rPr lang="en-US" dirty="0">
                <a:ea typeface="MS PGothic"/>
                <a:cs typeface="Calibri"/>
              </a:rPr>
              <a:t> 80.000 </a:t>
            </a:r>
            <a:r>
              <a:rPr lang="en-US" dirty="0" err="1">
                <a:ea typeface="MS PGothic"/>
                <a:cs typeface="Calibri"/>
              </a:rPr>
              <a:t>vrouwen</a:t>
            </a:r>
            <a:r>
              <a:rPr lang="en-US" dirty="0">
                <a:ea typeface="MS PGothic"/>
                <a:cs typeface="Calibri"/>
              </a:rPr>
              <a:t> per </a:t>
            </a:r>
            <a:r>
              <a:rPr lang="en-US" dirty="0" err="1">
                <a:ea typeface="MS PGothic"/>
                <a:cs typeface="Calibri"/>
              </a:rPr>
              <a:t>jaar</a:t>
            </a:r>
            <a:r>
              <a:rPr lang="en-US" dirty="0">
                <a:ea typeface="MS PGothic"/>
                <a:cs typeface="Calibri"/>
              </a:rPr>
              <a:t>!) </a:t>
            </a:r>
            <a:endParaRPr lang="nl-NL">
              <a:ea typeface="MS PGothic"/>
              <a:cs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1,5 - 2x </a:t>
            </a:r>
            <a:r>
              <a:rPr lang="en-US" dirty="0" err="1"/>
              <a:t>grotere</a:t>
            </a:r>
            <a:r>
              <a:rPr lang="en-US" dirty="0"/>
              <a:t> </a:t>
            </a:r>
            <a:r>
              <a:rPr lang="en-US" dirty="0" err="1"/>
              <a:t>kans</a:t>
            </a:r>
            <a:r>
              <a:rPr lang="en-US" dirty="0"/>
              <a:t> op </a:t>
            </a:r>
            <a:r>
              <a:rPr lang="en-US" dirty="0" err="1"/>
              <a:t>mammaca</a:t>
            </a:r>
            <a:r>
              <a:rPr lang="en-US" dirty="0"/>
              <a:t> </a:t>
            </a:r>
            <a:endParaRPr lang="nl-NL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Bij 4/10 is de </a:t>
            </a:r>
            <a:r>
              <a:rPr lang="en-US" dirty="0" err="1"/>
              <a:t>afw</a:t>
            </a:r>
            <a:r>
              <a:rPr lang="en-US" dirty="0"/>
              <a:t> 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(6/10 </a:t>
            </a:r>
            <a:r>
              <a:rPr lang="en-US" dirty="0" err="1"/>
              <a:t>wel</a:t>
            </a:r>
            <a:r>
              <a:rPr lang="en-US" dirty="0"/>
              <a:t>) </a:t>
            </a:r>
            <a:endParaRPr lang="nl-NL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a typeface="MS PGothic"/>
                <a:cs typeface="Calibri"/>
              </a:rPr>
              <a:t>DENSE </a:t>
            </a:r>
            <a:r>
              <a:rPr lang="en-US" dirty="0" err="1">
                <a:ea typeface="MS PGothic"/>
                <a:cs typeface="Calibri"/>
              </a:rPr>
              <a:t>studie</a:t>
            </a:r>
            <a:r>
              <a:rPr lang="en-US" dirty="0">
                <a:ea typeface="MS PGothic"/>
                <a:cs typeface="Calibri"/>
              </a:rPr>
              <a:t> </a:t>
            </a:r>
            <a:endParaRPr lang="nl-NL" dirty="0">
              <a:ea typeface="MS PGothic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105A2-6005-4246-8E6F-F60AD99FF1D0}" type="slidenum">
              <a:rPr lang="nl-NL" altLang="nl-NL"/>
              <a:pPr/>
              <a:t>12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5778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MS PGothic"/>
                <a:cs typeface="Calibri"/>
              </a:rPr>
              <a:t>DENS </a:t>
            </a:r>
            <a:r>
              <a:rPr lang="en-US" dirty="0" err="1">
                <a:ea typeface="MS PGothic"/>
                <a:cs typeface="Calibri"/>
              </a:rPr>
              <a:t>studie</a:t>
            </a:r>
            <a:endParaRPr lang="en-US" dirty="0">
              <a:ea typeface="MS PGothic"/>
              <a:cs typeface="Calibri"/>
            </a:endParaRPr>
          </a:p>
          <a:p>
            <a:r>
              <a:rPr lang="en-US" dirty="0">
                <a:ea typeface="MS PGothic"/>
                <a:cs typeface="Calibri"/>
              </a:rPr>
              <a:t>2019, door </a:t>
            </a:r>
            <a:r>
              <a:rPr lang="en-US" dirty="0" err="1">
                <a:ea typeface="MS PGothic"/>
                <a:cs typeface="Calibri"/>
              </a:rPr>
              <a:t>onderzoekers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aan</a:t>
            </a:r>
            <a:r>
              <a:rPr lang="en-US" dirty="0">
                <a:ea typeface="MS PGothic"/>
                <a:cs typeface="Calibri"/>
              </a:rPr>
              <a:t> minister </a:t>
            </a:r>
            <a:r>
              <a:rPr lang="en-US" dirty="0" err="1">
                <a:ea typeface="MS PGothic"/>
                <a:cs typeface="Calibri"/>
              </a:rPr>
              <a:t>gevraagd</a:t>
            </a:r>
            <a:r>
              <a:rPr lang="en-US" dirty="0">
                <a:ea typeface="MS PGothic"/>
                <a:cs typeface="Calibri"/>
              </a:rPr>
              <a:t> MRI toe </a:t>
            </a:r>
            <a:r>
              <a:rPr lang="en-US" dirty="0" err="1">
                <a:ea typeface="MS PGothic"/>
                <a:cs typeface="Calibri"/>
              </a:rPr>
              <a:t>te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voegen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aan</a:t>
            </a:r>
            <a:r>
              <a:rPr lang="en-US" dirty="0">
                <a:ea typeface="MS PGothic"/>
                <a:cs typeface="Calibri"/>
              </a:rPr>
              <a:t> BVO</a:t>
            </a:r>
          </a:p>
          <a:p>
            <a:endParaRPr lang="en-US" dirty="0">
              <a:ea typeface="MS PGothic"/>
              <a:cs typeface="Calibri"/>
            </a:endParaRPr>
          </a:p>
          <a:p>
            <a:r>
              <a:rPr lang="en-US" dirty="0" err="1">
                <a:ea typeface="MS PGothic"/>
                <a:cs typeface="Calibri"/>
              </a:rPr>
              <a:t>Onderzoek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en</a:t>
            </a:r>
            <a:r>
              <a:rPr lang="en-US" dirty="0">
                <a:ea typeface="MS PGothic"/>
                <a:cs typeface="Calibri"/>
              </a:rPr>
              <a:t> rapportage KPMG 2022: </a:t>
            </a:r>
          </a:p>
          <a:p>
            <a:pPr marL="171450" indent="-171450">
              <a:buFont typeface="Calibri"/>
              <a:buChar char="-"/>
            </a:pPr>
            <a:r>
              <a:rPr lang="en-US" dirty="0" err="1">
                <a:ea typeface="MS PGothic"/>
                <a:cs typeface="Calibri"/>
              </a:rPr>
              <a:t>Verkorte</a:t>
            </a:r>
            <a:r>
              <a:rPr lang="en-US" dirty="0">
                <a:ea typeface="MS PGothic"/>
                <a:cs typeface="Calibri"/>
              </a:rPr>
              <a:t> scan, </a:t>
            </a:r>
            <a:r>
              <a:rPr lang="en-US" dirty="0" err="1">
                <a:ea typeface="MS PGothic"/>
                <a:cs typeface="Calibri"/>
              </a:rPr>
              <a:t>screeningsinterval</a:t>
            </a:r>
            <a:r>
              <a:rPr lang="en-US" dirty="0">
                <a:ea typeface="MS PGothic"/>
                <a:cs typeface="Calibri"/>
              </a:rPr>
              <a:t> 4 </a:t>
            </a:r>
            <a:r>
              <a:rPr lang="en-US" dirty="0" err="1">
                <a:ea typeface="MS PGothic"/>
                <a:cs typeface="Calibri"/>
              </a:rPr>
              <a:t>jaar</a:t>
            </a:r>
            <a:r>
              <a:rPr lang="en-US" dirty="0">
                <a:ea typeface="MS PGothic"/>
                <a:cs typeface="Calibri"/>
              </a:rPr>
              <a:t>, in </a:t>
            </a:r>
            <a:r>
              <a:rPr lang="en-US" dirty="0" err="1">
                <a:ea typeface="MS PGothic"/>
                <a:cs typeface="Calibri"/>
              </a:rPr>
              <a:t>avonden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en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weekende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scannen</a:t>
            </a:r>
            <a:r>
              <a:rPr lang="en-US" dirty="0">
                <a:ea typeface="MS PGothic"/>
                <a:cs typeface="Calibri"/>
              </a:rPr>
              <a:t> (maar er is </a:t>
            </a:r>
            <a:r>
              <a:rPr lang="en-US" dirty="0" err="1">
                <a:ea typeface="MS PGothic"/>
                <a:cs typeface="Calibri"/>
              </a:rPr>
              <a:t>niet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voldoende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personeel</a:t>
            </a:r>
            <a:r>
              <a:rPr lang="en-US" dirty="0">
                <a:ea typeface="MS PGothic"/>
                <a:cs typeface="Calibri"/>
              </a:rPr>
              <a:t>...)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MS PGothic"/>
                <a:cs typeface="Calibri"/>
              </a:rPr>
              <a:t>MRI </a:t>
            </a:r>
            <a:r>
              <a:rPr lang="en-US" err="1">
                <a:ea typeface="MS PGothic"/>
                <a:cs typeface="Calibri"/>
              </a:rPr>
              <a:t>toevoegen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err="1">
                <a:ea typeface="MS PGothic"/>
                <a:cs typeface="Calibri"/>
              </a:rPr>
              <a:t>zou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err="1">
                <a:ea typeface="MS PGothic"/>
                <a:cs typeface="Calibri"/>
              </a:rPr>
              <a:t>betekenen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err="1">
                <a:ea typeface="MS PGothic"/>
                <a:cs typeface="Calibri"/>
              </a:rPr>
              <a:t>dat</a:t>
            </a:r>
            <a:r>
              <a:rPr lang="en-US" dirty="0">
                <a:ea typeface="MS PGothic"/>
                <a:cs typeface="Calibri"/>
              </a:rPr>
              <a:t> er </a:t>
            </a:r>
            <a:r>
              <a:rPr lang="en-US" err="1">
                <a:ea typeface="MS PGothic"/>
                <a:cs typeface="Calibri"/>
              </a:rPr>
              <a:t>capcatiteit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err="1">
                <a:ea typeface="MS PGothic"/>
                <a:cs typeface="Calibri"/>
              </a:rPr>
              <a:t>wordt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err="1">
                <a:ea typeface="MS PGothic"/>
                <a:cs typeface="Calibri"/>
              </a:rPr>
              <a:t>weggehaald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err="1">
                <a:ea typeface="MS PGothic"/>
                <a:cs typeface="Calibri"/>
              </a:rPr>
              <a:t>bij</a:t>
            </a:r>
            <a:r>
              <a:rPr lang="en-US" dirty="0">
                <a:ea typeface="MS PGothic"/>
                <a:cs typeface="Calibri"/>
              </a:rPr>
              <a:t> de </a:t>
            </a:r>
            <a:r>
              <a:rPr lang="en-US" err="1">
                <a:ea typeface="MS PGothic"/>
                <a:cs typeface="Calibri"/>
              </a:rPr>
              <a:t>reguliere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err="1">
                <a:ea typeface="MS PGothic"/>
                <a:cs typeface="Calibri"/>
              </a:rPr>
              <a:t>zorg</a:t>
            </a:r>
            <a:endParaRPr lang="en-US" dirty="0">
              <a:ea typeface="MS PGothic"/>
              <a:cs typeface="Calibri"/>
            </a:endParaRPr>
          </a:p>
          <a:p>
            <a:pPr marL="171450" indent="-171450">
              <a:buFont typeface="Calibri"/>
              <a:buChar char="-"/>
            </a:pPr>
            <a:endParaRPr lang="en-US" dirty="0">
              <a:ea typeface="MS PGothic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MS PGothic"/>
                <a:cs typeface="Calibri"/>
              </a:rPr>
              <a:t>IN 2022 </a:t>
            </a:r>
            <a:r>
              <a:rPr lang="en-US" err="1">
                <a:ea typeface="MS PGothic"/>
                <a:cs typeface="Calibri"/>
              </a:rPr>
              <a:t>en</a:t>
            </a:r>
            <a:r>
              <a:rPr lang="en-US" dirty="0">
                <a:ea typeface="MS PGothic"/>
                <a:cs typeface="Calibri"/>
              </a:rPr>
              <a:t> 2024: minister </a:t>
            </a:r>
            <a:r>
              <a:rPr lang="en-US" err="1">
                <a:ea typeface="MS PGothic"/>
                <a:cs typeface="Calibri"/>
              </a:rPr>
              <a:t>heeft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err="1">
                <a:ea typeface="MS PGothic"/>
                <a:cs typeface="Calibri"/>
              </a:rPr>
              <a:t>verzoek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err="1">
                <a:ea typeface="MS PGothic"/>
                <a:cs typeface="Calibri"/>
              </a:rPr>
              <a:t>afgekeurd</a:t>
            </a:r>
            <a:endParaRPr lang="en-US" dirty="0" err="1">
              <a:ea typeface="MS PGothic"/>
              <a:cs typeface="Calibri"/>
            </a:endParaRPr>
          </a:p>
          <a:p>
            <a:pPr marL="628650" lvl="1" indent="-171450">
              <a:buFont typeface="Courier New"/>
              <a:buChar char="o"/>
            </a:pPr>
            <a:r>
              <a:rPr lang="en-US" dirty="0" err="1">
                <a:ea typeface="MS PGothic"/>
                <a:cs typeface="Calibri"/>
              </a:rPr>
              <a:t>Wanneer</a:t>
            </a:r>
            <a:r>
              <a:rPr lang="en-US" dirty="0">
                <a:ea typeface="MS PGothic"/>
                <a:cs typeface="Calibri"/>
              </a:rPr>
              <a:t> je </a:t>
            </a:r>
            <a:r>
              <a:rPr lang="en-US" dirty="0" err="1">
                <a:ea typeface="MS PGothic"/>
                <a:cs typeface="Calibri"/>
              </a:rPr>
              <a:t>screeningsuitslagen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deelt</a:t>
            </a:r>
            <a:r>
              <a:rPr lang="en-US" dirty="0">
                <a:ea typeface="MS PGothic"/>
                <a:cs typeface="Calibri"/>
              </a:rPr>
              <a:t> (in </a:t>
            </a:r>
            <a:r>
              <a:rPr lang="en-US" dirty="0" err="1">
                <a:ea typeface="MS PGothic"/>
                <a:cs typeface="Calibri"/>
              </a:rPr>
              <a:t>dit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geval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densiteit</a:t>
            </a:r>
            <a:r>
              <a:rPr lang="en-US" dirty="0">
                <a:ea typeface="MS PGothic"/>
                <a:cs typeface="Calibri"/>
              </a:rPr>
              <a:t>) </a:t>
            </a:r>
            <a:r>
              <a:rPr lang="en-US" dirty="0" err="1">
                <a:ea typeface="MS PGothic"/>
                <a:cs typeface="Calibri"/>
              </a:rPr>
              <a:t>meot</a:t>
            </a:r>
            <a:r>
              <a:rPr lang="en-US" dirty="0">
                <a:ea typeface="MS PGothic"/>
                <a:cs typeface="Calibri"/>
              </a:rPr>
              <a:t> er </a:t>
            </a:r>
            <a:r>
              <a:rPr lang="en-US" dirty="0" err="1">
                <a:ea typeface="MS PGothic"/>
                <a:cs typeface="Calibri"/>
              </a:rPr>
              <a:t>volgens</a:t>
            </a:r>
            <a:r>
              <a:rPr lang="en-US" dirty="0">
                <a:ea typeface="MS PGothic"/>
                <a:cs typeface="Calibri"/>
              </a:rPr>
              <a:t> de wet ' </a:t>
            </a:r>
            <a:r>
              <a:rPr lang="en-US" dirty="0" err="1">
                <a:ea typeface="MS PGothic"/>
                <a:cs typeface="Calibri"/>
              </a:rPr>
              <a:t>screeningsvoorwaarden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verantwoorde</a:t>
            </a:r>
            <a:r>
              <a:rPr lang="en-US" dirty="0">
                <a:ea typeface="MS PGothic"/>
                <a:cs typeface="Calibri"/>
              </a:rPr>
              <a:t> screening' </a:t>
            </a:r>
            <a:r>
              <a:rPr lang="en-US" dirty="0" err="1">
                <a:ea typeface="MS PGothic"/>
                <a:cs typeface="Calibri"/>
              </a:rPr>
              <a:t>een</a:t>
            </a:r>
            <a:r>
              <a:rPr lang="en-US" dirty="0">
                <a:ea typeface="MS PGothic"/>
                <a:cs typeface="Calibri"/>
              </a:rPr>
              <a:t> </a:t>
            </a:r>
            <a:r>
              <a:rPr lang="en-US" dirty="0" err="1">
                <a:ea typeface="MS PGothic"/>
                <a:cs typeface="Calibri"/>
              </a:rPr>
              <a:t>zinvolle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handelingsoptie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zijn</a:t>
            </a:r>
            <a:r>
              <a:rPr lang="en-US" dirty="0">
                <a:ea typeface="MS PGothic"/>
                <a:cs typeface="Calibri"/>
              </a:rPr>
              <a:t> (</a:t>
            </a:r>
            <a:r>
              <a:rPr lang="en-US" dirty="0" err="1">
                <a:ea typeface="MS PGothic"/>
                <a:cs typeface="Calibri"/>
              </a:rPr>
              <a:t>mri</a:t>
            </a:r>
            <a:r>
              <a:rPr lang="en-US" dirty="0">
                <a:ea typeface="MS PGothic"/>
                <a:cs typeface="Calibri"/>
              </a:rPr>
              <a:t>) </a:t>
            </a:r>
            <a:r>
              <a:rPr lang="en-US" dirty="0" err="1">
                <a:ea typeface="MS PGothic"/>
                <a:cs typeface="Calibri"/>
              </a:rPr>
              <a:t>en</a:t>
            </a:r>
            <a:r>
              <a:rPr lang="en-US" dirty="0">
                <a:ea typeface="MS PGothic"/>
                <a:cs typeface="Calibri"/>
              </a:rPr>
              <a:t> die is er </a:t>
            </a:r>
            <a:r>
              <a:rPr lang="en-US" dirty="0" err="1">
                <a:ea typeface="MS PGothic"/>
                <a:cs typeface="Calibri"/>
              </a:rPr>
              <a:t>heden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niet</a:t>
            </a:r>
            <a:endParaRPr lang="en-US" dirty="0">
              <a:ea typeface="MS PGothic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MS PGothic"/>
                <a:cs typeface="Calibri"/>
              </a:rPr>
              <a:t>En het </a:t>
            </a:r>
            <a:r>
              <a:rPr lang="en-US" dirty="0" err="1">
                <a:ea typeface="MS PGothic"/>
                <a:cs typeface="Calibri"/>
              </a:rPr>
              <a:t>kost</a:t>
            </a:r>
            <a:r>
              <a:rPr lang="en-US" dirty="0">
                <a:ea typeface="MS PGothic"/>
                <a:cs typeface="Calibri"/>
              </a:rPr>
              <a:t> </a:t>
            </a:r>
            <a:r>
              <a:rPr lang="en-US" dirty="0" err="1">
                <a:ea typeface="MS PGothic"/>
                <a:cs typeface="Calibri"/>
              </a:rPr>
              <a:t>ongeveer</a:t>
            </a:r>
            <a:r>
              <a:rPr lang="en-US" dirty="0">
                <a:ea typeface="MS PGothic"/>
                <a:cs typeface="Calibri"/>
              </a:rPr>
              <a:t> 20-30 </a:t>
            </a:r>
            <a:r>
              <a:rPr lang="en-US" dirty="0" err="1">
                <a:ea typeface="MS PGothic"/>
                <a:cs typeface="Calibri"/>
              </a:rPr>
              <a:t>miljoen</a:t>
            </a:r>
            <a:r>
              <a:rPr lang="en-US" dirty="0">
                <a:ea typeface="MS PGothic"/>
                <a:cs typeface="Calibri"/>
              </a:rPr>
              <a:t> euro...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105A2-6005-4246-8E6F-F60AD99FF1D0}" type="slidenum">
              <a:rPr lang="nl-NL" altLang="nl-NL"/>
              <a:pPr/>
              <a:t>13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8897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cr59731921680128357213.png">
            <a:extLst>
              <a:ext uri="{FF2B5EF4-FFF2-40B4-BE49-F238E27FC236}">
                <a16:creationId xmlns:a16="http://schemas.microsoft.com/office/drawing/2014/main" id="{2D26BFA4-3675-E1E0-965E-F922A1FAB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903288"/>
            <a:ext cx="4208463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E556F5D-339A-B066-E26B-9455761F2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3778250"/>
            <a:ext cx="787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7F7233D-FA22-FABD-72D1-5F952C973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787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Acr59731921680128357213.png">
            <a:extLst>
              <a:ext uri="{FF2B5EF4-FFF2-40B4-BE49-F238E27FC236}">
                <a16:creationId xmlns:a16="http://schemas.microsoft.com/office/drawing/2014/main" id="{BDF85EEF-BF22-FC5B-163A-24D89FD09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903288"/>
            <a:ext cx="4208463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C3F7AFC-4655-3AFC-DBD3-164A76C1F2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3778250"/>
            <a:ext cx="787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62A6A12-72CE-C6A6-82A2-1ADE426144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787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745846"/>
            <a:ext cx="7772400" cy="942629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85800" y="4701635"/>
            <a:ext cx="7772400" cy="820222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3A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4709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NwZ-logo-basis.png">
            <a:extLst>
              <a:ext uri="{FF2B5EF4-FFF2-40B4-BE49-F238E27FC236}">
                <a16:creationId xmlns:a16="http://schemas.microsoft.com/office/drawing/2014/main" id="{E64F7ADA-6CF0-124A-62A9-15B57272A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049838"/>
            <a:ext cx="18081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9861A31-E068-2A1F-03BD-17A651F414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37C5F6B-C2A4-3475-BBB0-17E3F703C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409228"/>
            <a:ext cx="4038600" cy="4536504"/>
          </a:xfrm>
        </p:spPr>
        <p:txBody>
          <a:bodyPr/>
          <a:lstStyle>
            <a:lvl1pPr>
              <a:defRPr sz="2500">
                <a:solidFill>
                  <a:srgbClr val="3A0000"/>
                </a:solidFill>
              </a:defRPr>
            </a:lvl1pPr>
            <a:lvl2pPr>
              <a:defRPr sz="2200">
                <a:solidFill>
                  <a:srgbClr val="3A0000"/>
                </a:solidFill>
              </a:defRPr>
            </a:lvl2pPr>
            <a:lvl3pPr>
              <a:defRPr sz="1800">
                <a:solidFill>
                  <a:srgbClr val="3A0000"/>
                </a:solidFill>
              </a:defRPr>
            </a:lvl3pPr>
            <a:lvl4pPr>
              <a:defRPr sz="1400">
                <a:solidFill>
                  <a:srgbClr val="3A0000"/>
                </a:solidFill>
              </a:defRPr>
            </a:lvl4pPr>
            <a:lvl5pPr>
              <a:defRPr sz="1100">
                <a:solidFill>
                  <a:srgbClr val="3A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409228"/>
            <a:ext cx="4038600" cy="453650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726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NwZ-beeld-1 retouche.jpg">
            <a:extLst>
              <a:ext uri="{FF2B5EF4-FFF2-40B4-BE49-F238E27FC236}">
                <a16:creationId xmlns:a16="http://schemas.microsoft.com/office/drawing/2014/main" id="{E72F1FAA-FF6C-4CC3-FE74-715BDE6C0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4" descr="Acr59731921680128357213.png">
            <a:extLst>
              <a:ext uri="{FF2B5EF4-FFF2-40B4-BE49-F238E27FC236}">
                <a16:creationId xmlns:a16="http://schemas.microsoft.com/office/drawing/2014/main" id="{95AA53CD-E0BD-F60F-65F5-DA6BA65DBC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4950"/>
            <a:ext cx="2089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16909FBB-1F6E-241E-4351-62DBD25BA541}"/>
              </a:ext>
            </a:extLst>
          </p:cNvPr>
          <p:cNvCxnSpPr/>
          <p:nvPr userDrawn="1"/>
        </p:nvCxnSpPr>
        <p:spPr>
          <a:xfrm flipV="1">
            <a:off x="2089150" y="4276725"/>
            <a:ext cx="0" cy="1279525"/>
          </a:xfrm>
          <a:prstGeom prst="line">
            <a:avLst/>
          </a:prstGeom>
          <a:ln>
            <a:solidFill>
              <a:srgbClr val="4524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Afbeelding 6">
            <a:extLst>
              <a:ext uri="{FF2B5EF4-FFF2-40B4-BE49-F238E27FC236}">
                <a16:creationId xmlns:a16="http://schemas.microsoft.com/office/drawing/2014/main" id="{B29ACB18-3AE8-48C7-050D-9713C505E3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7">
            <a:extLst>
              <a:ext uri="{FF2B5EF4-FFF2-40B4-BE49-F238E27FC236}">
                <a16:creationId xmlns:a16="http://schemas.microsoft.com/office/drawing/2014/main" id="{AC3BC6C4-4D77-56FB-4DFD-8024EDE664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8576" y="4153644"/>
            <a:ext cx="6875912" cy="864096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1" name="Subtitel 2"/>
          <p:cNvSpPr>
            <a:spLocks noGrp="1"/>
          </p:cNvSpPr>
          <p:nvPr>
            <p:ph type="subTitle" idx="1"/>
          </p:nvPr>
        </p:nvSpPr>
        <p:spPr>
          <a:xfrm>
            <a:off x="2088576" y="5017740"/>
            <a:ext cx="6630228" cy="676205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A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66893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, foto zelf toevoe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cr59731921680128357213.png">
            <a:extLst>
              <a:ext uri="{FF2B5EF4-FFF2-40B4-BE49-F238E27FC236}">
                <a16:creationId xmlns:a16="http://schemas.microsoft.com/office/drawing/2014/main" id="{4C72A179-3748-91B5-0612-04F84D67B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014788"/>
            <a:ext cx="2089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D2EE6865-4E9D-6AC2-6981-9F0B02FB6471}"/>
              </a:ext>
            </a:extLst>
          </p:cNvPr>
          <p:cNvCxnSpPr/>
          <p:nvPr userDrawn="1"/>
        </p:nvCxnSpPr>
        <p:spPr>
          <a:xfrm flipH="1">
            <a:off x="323850" y="4060825"/>
            <a:ext cx="8396288" cy="0"/>
          </a:xfrm>
          <a:prstGeom prst="line">
            <a:avLst/>
          </a:prstGeom>
          <a:ln>
            <a:solidFill>
              <a:srgbClr val="4524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8E7C58C2-5C6F-39A9-B284-B4A9D207A2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9CDBE7C-6F4B-1AF7-42A3-0A3830E37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74C69E43-7A2A-BAE0-A9DA-C71B0F66CA9F}"/>
              </a:ext>
            </a:extLst>
          </p:cNvPr>
          <p:cNvCxnSpPr/>
          <p:nvPr userDrawn="1"/>
        </p:nvCxnSpPr>
        <p:spPr>
          <a:xfrm flipV="1">
            <a:off x="2089150" y="4276725"/>
            <a:ext cx="0" cy="1279525"/>
          </a:xfrm>
          <a:prstGeom prst="line">
            <a:avLst/>
          </a:prstGeom>
          <a:ln>
            <a:solidFill>
              <a:srgbClr val="4524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4832" y="4153644"/>
            <a:ext cx="6869656" cy="792088"/>
          </a:xfrm>
        </p:spPr>
        <p:txBody>
          <a:bodyPr>
            <a:noAutofit/>
          </a:bodyPr>
          <a:lstStyle>
            <a:lvl1pPr algn="l">
              <a:defRPr sz="2600" b="1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083006" y="337220"/>
            <a:ext cx="6593123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1" name="Subtitel 2"/>
          <p:cNvSpPr>
            <a:spLocks noGrp="1"/>
          </p:cNvSpPr>
          <p:nvPr>
            <p:ph type="subTitle" idx="10"/>
          </p:nvPr>
        </p:nvSpPr>
        <p:spPr>
          <a:xfrm>
            <a:off x="2094832" y="4945732"/>
            <a:ext cx="6731132" cy="676205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A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2251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 met titel en tekst of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D3657869-96B8-A2EE-1CFA-0F711FF4EF15}"/>
              </a:ext>
            </a:extLst>
          </p:cNvPr>
          <p:cNvCxnSpPr/>
          <p:nvPr/>
        </p:nvCxnSpPr>
        <p:spPr>
          <a:xfrm>
            <a:off x="463550" y="920750"/>
            <a:ext cx="8229600" cy="0"/>
          </a:xfrm>
          <a:prstGeom prst="line">
            <a:avLst/>
          </a:prstGeom>
          <a:ln w="12700" cmpd="sng">
            <a:solidFill>
              <a:srgbClr val="F083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Afbeelding 4" descr="NwZ-logo-basis.png">
            <a:extLst>
              <a:ext uri="{FF2B5EF4-FFF2-40B4-BE49-F238E27FC236}">
                <a16:creationId xmlns:a16="http://schemas.microsoft.com/office/drawing/2014/main" id="{6490D85A-08C2-BF6B-0B7F-AA76C1D40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049838"/>
            <a:ext cx="18081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B20C57A-8507-D309-D278-B105391CB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A3F60CD-E287-3DAE-9453-9D06F1424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C090776D-EDE8-662B-DB0B-211B908CC679}"/>
              </a:ext>
            </a:extLst>
          </p:cNvPr>
          <p:cNvCxnSpPr/>
          <p:nvPr userDrawn="1"/>
        </p:nvCxnSpPr>
        <p:spPr>
          <a:xfrm>
            <a:off x="463550" y="920750"/>
            <a:ext cx="8229600" cy="0"/>
          </a:xfrm>
          <a:prstGeom prst="line">
            <a:avLst/>
          </a:prstGeom>
          <a:ln w="12700" cmpd="sng">
            <a:solidFill>
              <a:srgbClr val="F083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Afbeelding 8" descr="NwZ-logo-basis.png">
            <a:extLst>
              <a:ext uri="{FF2B5EF4-FFF2-40B4-BE49-F238E27FC236}">
                <a16:creationId xmlns:a16="http://schemas.microsoft.com/office/drawing/2014/main" id="{C1F58F6C-DC22-898E-2ABC-7D013B068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049838"/>
            <a:ext cx="18081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C895A90-F219-2267-B163-28691DDAFC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9DE121-DB58-F260-729C-CC294C60DE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706" y="5145"/>
            <a:ext cx="8255094" cy="89655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1705" y="1224736"/>
            <a:ext cx="8261189" cy="3720996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8652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 met  tekst of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NwZ-logo-basis.png">
            <a:extLst>
              <a:ext uri="{FF2B5EF4-FFF2-40B4-BE49-F238E27FC236}">
                <a16:creationId xmlns:a16="http://schemas.microsoft.com/office/drawing/2014/main" id="{B8E0E411-CAA8-0919-6FA4-A20F7B695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049838"/>
            <a:ext cx="18081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4">
            <a:extLst>
              <a:ext uri="{FF2B5EF4-FFF2-40B4-BE49-F238E27FC236}">
                <a16:creationId xmlns:a16="http://schemas.microsoft.com/office/drawing/2014/main" id="{76F4BB36-BEE4-F343-1BB7-3A9144413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67A635CA-62BC-89C5-2F86-330A82776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6" descr="NwZ-logo-basis.png">
            <a:extLst>
              <a:ext uri="{FF2B5EF4-FFF2-40B4-BE49-F238E27FC236}">
                <a16:creationId xmlns:a16="http://schemas.microsoft.com/office/drawing/2014/main" id="{6915AF23-05DD-3372-5EB3-FCE90336D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049838"/>
            <a:ext cx="18081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7">
            <a:extLst>
              <a:ext uri="{FF2B5EF4-FFF2-40B4-BE49-F238E27FC236}">
                <a16:creationId xmlns:a16="http://schemas.microsoft.com/office/drawing/2014/main" id="{F23227B5-B0B4-449A-5475-EDE02F793A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8">
            <a:extLst>
              <a:ext uri="{FF2B5EF4-FFF2-40B4-BE49-F238E27FC236}">
                <a16:creationId xmlns:a16="http://schemas.microsoft.com/office/drawing/2014/main" id="{B89AE241-5C1D-2931-B306-81EFB6679D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501850"/>
            <a:ext cx="8229600" cy="4464496"/>
          </a:xfrm>
        </p:spPr>
        <p:txBody>
          <a:bodyPr lIns="108000" rIns="10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98377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a met titel en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3" descr="NwZ-logo-basis.png">
            <a:extLst>
              <a:ext uri="{FF2B5EF4-FFF2-40B4-BE49-F238E27FC236}">
                <a16:creationId xmlns:a16="http://schemas.microsoft.com/office/drawing/2014/main" id="{3AA3114E-E4F4-D9EB-5E0F-40DA9C7A3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049838"/>
            <a:ext cx="18081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4">
            <a:extLst>
              <a:ext uri="{FF2B5EF4-FFF2-40B4-BE49-F238E27FC236}">
                <a16:creationId xmlns:a16="http://schemas.microsoft.com/office/drawing/2014/main" id="{CD4BD466-46ED-0DD0-120D-96F65BC42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5">
            <a:extLst>
              <a:ext uri="{FF2B5EF4-FFF2-40B4-BE49-F238E27FC236}">
                <a16:creationId xmlns:a16="http://schemas.microsoft.com/office/drawing/2014/main" id="{7945FDFF-97BD-5BCC-1382-30890F596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E3DEF5E-144C-DF41-51CF-3CED3426BDC6}"/>
              </a:ext>
            </a:extLst>
          </p:cNvPr>
          <p:cNvCxnSpPr/>
          <p:nvPr/>
        </p:nvCxnSpPr>
        <p:spPr>
          <a:xfrm>
            <a:off x="463550" y="912813"/>
            <a:ext cx="8229600" cy="0"/>
          </a:xfrm>
          <a:prstGeom prst="line">
            <a:avLst/>
          </a:prstGeom>
          <a:ln w="12700" cmpd="sng">
            <a:solidFill>
              <a:srgbClr val="F083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Afbeelding 7" descr="NwZ-logo-basis.png">
            <a:extLst>
              <a:ext uri="{FF2B5EF4-FFF2-40B4-BE49-F238E27FC236}">
                <a16:creationId xmlns:a16="http://schemas.microsoft.com/office/drawing/2014/main" id="{CAB52E6F-BCD9-C4FB-34C9-B1CFF2B1F9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049838"/>
            <a:ext cx="18081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8">
            <a:extLst>
              <a:ext uri="{FF2B5EF4-FFF2-40B4-BE49-F238E27FC236}">
                <a16:creationId xmlns:a16="http://schemas.microsoft.com/office/drawing/2014/main" id="{3263B96C-DA08-9C23-21F7-A76DF1C97D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9">
            <a:extLst>
              <a:ext uri="{FF2B5EF4-FFF2-40B4-BE49-F238E27FC236}">
                <a16:creationId xmlns:a16="http://schemas.microsoft.com/office/drawing/2014/main" id="{9E154502-96AC-9921-892C-0AE8099FE5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3DD37994-CB44-B9CF-454C-4455CB4B2741}"/>
              </a:ext>
            </a:extLst>
          </p:cNvPr>
          <p:cNvCxnSpPr/>
          <p:nvPr userDrawn="1"/>
        </p:nvCxnSpPr>
        <p:spPr>
          <a:xfrm>
            <a:off x="463550" y="912813"/>
            <a:ext cx="8229600" cy="0"/>
          </a:xfrm>
          <a:prstGeom prst="line">
            <a:avLst/>
          </a:prstGeom>
          <a:ln w="12700" cmpd="sng">
            <a:solidFill>
              <a:srgbClr val="F083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17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834482"/>
          </a:xfrm>
        </p:spPr>
        <p:txBody>
          <a:bodyPr/>
          <a:lstStyle>
            <a:lvl1pPr>
              <a:defRPr sz="2500">
                <a:solidFill>
                  <a:srgbClr val="3A0000"/>
                </a:solidFill>
              </a:defRPr>
            </a:lvl1pPr>
            <a:lvl2pPr>
              <a:defRPr sz="2200">
                <a:solidFill>
                  <a:srgbClr val="3A0000"/>
                </a:solidFill>
              </a:defRPr>
            </a:lvl2pPr>
            <a:lvl3pPr>
              <a:defRPr sz="1800">
                <a:solidFill>
                  <a:srgbClr val="3A0000"/>
                </a:solidFill>
              </a:defRPr>
            </a:lvl3pPr>
            <a:lvl4pPr>
              <a:defRPr sz="1400">
                <a:solidFill>
                  <a:srgbClr val="3A0000"/>
                </a:solidFill>
              </a:defRPr>
            </a:lvl4pPr>
            <a:lvl5pPr>
              <a:defRPr sz="1100">
                <a:solidFill>
                  <a:srgbClr val="3A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83448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003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NwZ-logo-basis.png">
            <a:extLst>
              <a:ext uri="{FF2B5EF4-FFF2-40B4-BE49-F238E27FC236}">
                <a16:creationId xmlns:a16="http://schemas.microsoft.com/office/drawing/2014/main" id="{6F7ABDFC-60FC-D1BC-8414-7E1F9B94E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049838"/>
            <a:ext cx="18081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F79EA07-3C3B-6658-56BA-019136E49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A50970A-E06F-0B4D-0F49-891361E8C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NwZ-logo-basis.png">
            <a:extLst>
              <a:ext uri="{FF2B5EF4-FFF2-40B4-BE49-F238E27FC236}">
                <a16:creationId xmlns:a16="http://schemas.microsoft.com/office/drawing/2014/main" id="{54A52489-7B37-5632-1C3C-C5CDA220E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049838"/>
            <a:ext cx="18081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0F53234-D114-E87E-37D8-85801FB6D2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F60FBF4-705B-3564-252F-1B37DEDEA4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409228"/>
            <a:ext cx="4038600" cy="4536504"/>
          </a:xfrm>
        </p:spPr>
        <p:txBody>
          <a:bodyPr/>
          <a:lstStyle>
            <a:lvl1pPr>
              <a:defRPr sz="2500">
                <a:solidFill>
                  <a:srgbClr val="3A0000"/>
                </a:solidFill>
              </a:defRPr>
            </a:lvl1pPr>
            <a:lvl2pPr>
              <a:defRPr sz="2200">
                <a:solidFill>
                  <a:srgbClr val="3A0000"/>
                </a:solidFill>
              </a:defRPr>
            </a:lvl2pPr>
            <a:lvl3pPr>
              <a:defRPr sz="1800">
                <a:solidFill>
                  <a:srgbClr val="3A0000"/>
                </a:solidFill>
              </a:defRPr>
            </a:lvl3pPr>
            <a:lvl4pPr>
              <a:defRPr sz="1400">
                <a:solidFill>
                  <a:srgbClr val="3A0000"/>
                </a:solidFill>
              </a:defRPr>
            </a:lvl4pPr>
            <a:lvl5pPr>
              <a:defRPr sz="1100">
                <a:solidFill>
                  <a:srgbClr val="3A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409228"/>
            <a:ext cx="4038600" cy="453650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53298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NwZ-beeld-1 retouche.jpg">
            <a:extLst>
              <a:ext uri="{FF2B5EF4-FFF2-40B4-BE49-F238E27FC236}">
                <a16:creationId xmlns:a16="http://schemas.microsoft.com/office/drawing/2014/main" id="{B22695C6-90B6-B1AE-93EE-E6EC29D62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4" descr="Acr59731921680128357213.png">
            <a:extLst>
              <a:ext uri="{FF2B5EF4-FFF2-40B4-BE49-F238E27FC236}">
                <a16:creationId xmlns:a16="http://schemas.microsoft.com/office/drawing/2014/main" id="{32EF45EB-C72D-F5D1-39DD-5378B0F65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4950"/>
            <a:ext cx="2089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C227CEAB-0ADD-CFEB-49FD-C8532AA8F972}"/>
              </a:ext>
            </a:extLst>
          </p:cNvPr>
          <p:cNvCxnSpPr/>
          <p:nvPr/>
        </p:nvCxnSpPr>
        <p:spPr>
          <a:xfrm flipV="1">
            <a:off x="2089150" y="4276725"/>
            <a:ext cx="0" cy="1279525"/>
          </a:xfrm>
          <a:prstGeom prst="line">
            <a:avLst/>
          </a:prstGeom>
          <a:ln>
            <a:solidFill>
              <a:srgbClr val="4524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Afbeelding 6">
            <a:extLst>
              <a:ext uri="{FF2B5EF4-FFF2-40B4-BE49-F238E27FC236}">
                <a16:creationId xmlns:a16="http://schemas.microsoft.com/office/drawing/2014/main" id="{BDD31E00-66F8-03B1-31A3-0FCEEA5EA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7">
            <a:extLst>
              <a:ext uri="{FF2B5EF4-FFF2-40B4-BE49-F238E27FC236}">
                <a16:creationId xmlns:a16="http://schemas.microsoft.com/office/drawing/2014/main" id="{4C79D2A1-4B88-6670-EFCD-7BF45AF3A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8" descr="NwZ-beeld-1 retouche.jpg">
            <a:extLst>
              <a:ext uri="{FF2B5EF4-FFF2-40B4-BE49-F238E27FC236}">
                <a16:creationId xmlns:a16="http://schemas.microsoft.com/office/drawing/2014/main" id="{0D87BE71-0D4B-E1CF-F922-33D898F45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9" descr="Acr59731921680128357213.png">
            <a:extLst>
              <a:ext uri="{FF2B5EF4-FFF2-40B4-BE49-F238E27FC236}">
                <a16:creationId xmlns:a16="http://schemas.microsoft.com/office/drawing/2014/main" id="{57BC19C0-ADA1-6F6B-D1DD-09B8D7046D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4950"/>
            <a:ext cx="2089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40CB0C4-F4CF-2EC2-B0FC-EA5241E6D359}"/>
              </a:ext>
            </a:extLst>
          </p:cNvPr>
          <p:cNvCxnSpPr/>
          <p:nvPr userDrawn="1"/>
        </p:nvCxnSpPr>
        <p:spPr>
          <a:xfrm flipV="1">
            <a:off x="2089150" y="4276725"/>
            <a:ext cx="0" cy="1279525"/>
          </a:xfrm>
          <a:prstGeom prst="line">
            <a:avLst/>
          </a:prstGeom>
          <a:ln>
            <a:solidFill>
              <a:srgbClr val="4524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EED2919-48A0-B38F-33EA-7343C46879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AC61A0D-A181-B8A1-4962-545A278F4B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8576" y="4153644"/>
            <a:ext cx="6875912" cy="864096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1" name="Subtitel 2"/>
          <p:cNvSpPr>
            <a:spLocks noGrp="1"/>
          </p:cNvSpPr>
          <p:nvPr>
            <p:ph type="subTitle" idx="1"/>
          </p:nvPr>
        </p:nvSpPr>
        <p:spPr>
          <a:xfrm>
            <a:off x="2088576" y="5017740"/>
            <a:ext cx="6630228" cy="676205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A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97757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, foto zelf toevoe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cr59731921680128357213.png">
            <a:extLst>
              <a:ext uri="{FF2B5EF4-FFF2-40B4-BE49-F238E27FC236}">
                <a16:creationId xmlns:a16="http://schemas.microsoft.com/office/drawing/2014/main" id="{46A67237-10D8-8E90-C786-DA8A51CF6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014788"/>
            <a:ext cx="2089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44BEAE85-676A-7C40-6C2D-A526F547C7F5}"/>
              </a:ext>
            </a:extLst>
          </p:cNvPr>
          <p:cNvCxnSpPr/>
          <p:nvPr/>
        </p:nvCxnSpPr>
        <p:spPr>
          <a:xfrm flipH="1">
            <a:off x="323850" y="4060825"/>
            <a:ext cx="8396288" cy="0"/>
          </a:xfrm>
          <a:prstGeom prst="line">
            <a:avLst/>
          </a:prstGeom>
          <a:ln>
            <a:solidFill>
              <a:srgbClr val="4524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5941B575-15E6-9F6F-0465-B7ACADB75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3D4238E-7342-73C5-856C-4DE5065C8E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BF38504-8EF4-95E2-F436-1E25E98832B9}"/>
              </a:ext>
            </a:extLst>
          </p:cNvPr>
          <p:cNvCxnSpPr/>
          <p:nvPr/>
        </p:nvCxnSpPr>
        <p:spPr>
          <a:xfrm flipV="1">
            <a:off x="2089150" y="4276725"/>
            <a:ext cx="0" cy="1279525"/>
          </a:xfrm>
          <a:prstGeom prst="line">
            <a:avLst/>
          </a:prstGeom>
          <a:ln>
            <a:solidFill>
              <a:srgbClr val="4524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Afbeelding 8" descr="Acr59731921680128357213.png">
            <a:extLst>
              <a:ext uri="{FF2B5EF4-FFF2-40B4-BE49-F238E27FC236}">
                <a16:creationId xmlns:a16="http://schemas.microsoft.com/office/drawing/2014/main" id="{1F741903-5E22-6030-E73F-561788212F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014788"/>
            <a:ext cx="2089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BAA75C97-654A-BCBB-4C72-40970926C1E8}"/>
              </a:ext>
            </a:extLst>
          </p:cNvPr>
          <p:cNvCxnSpPr/>
          <p:nvPr userDrawn="1"/>
        </p:nvCxnSpPr>
        <p:spPr>
          <a:xfrm flipH="1">
            <a:off x="323850" y="4060825"/>
            <a:ext cx="8396288" cy="0"/>
          </a:xfrm>
          <a:prstGeom prst="line">
            <a:avLst/>
          </a:prstGeom>
          <a:ln>
            <a:solidFill>
              <a:srgbClr val="4524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212D9B7-DCAA-21F2-644A-83147023B6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0E9B43D-C71D-3F93-0108-828BADDC4F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2160609-00B0-1997-4C50-5E752D7917D3}"/>
              </a:ext>
            </a:extLst>
          </p:cNvPr>
          <p:cNvCxnSpPr/>
          <p:nvPr userDrawn="1"/>
        </p:nvCxnSpPr>
        <p:spPr>
          <a:xfrm flipV="1">
            <a:off x="2089150" y="4276725"/>
            <a:ext cx="0" cy="1279525"/>
          </a:xfrm>
          <a:prstGeom prst="line">
            <a:avLst/>
          </a:prstGeom>
          <a:ln>
            <a:solidFill>
              <a:srgbClr val="4524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4832" y="4153644"/>
            <a:ext cx="6869656" cy="792088"/>
          </a:xfrm>
        </p:spPr>
        <p:txBody>
          <a:bodyPr>
            <a:noAutofit/>
          </a:bodyPr>
          <a:lstStyle>
            <a:lvl1pPr algn="l">
              <a:defRPr sz="2600" b="1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083006" y="337220"/>
            <a:ext cx="6593123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1" name="Subtitel 2"/>
          <p:cNvSpPr>
            <a:spLocks noGrp="1"/>
          </p:cNvSpPr>
          <p:nvPr>
            <p:ph type="subTitle" idx="10"/>
          </p:nvPr>
        </p:nvSpPr>
        <p:spPr>
          <a:xfrm>
            <a:off x="2094832" y="4945732"/>
            <a:ext cx="6731132" cy="676205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A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5178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ftit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NwZ-logo-basis.png">
            <a:extLst>
              <a:ext uri="{FF2B5EF4-FFF2-40B4-BE49-F238E27FC236}">
                <a16:creationId xmlns:a16="http://schemas.microsoft.com/office/drawing/2014/main" id="{5849C240-7E0F-2BAE-4735-73C76F7AD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136775"/>
            <a:ext cx="36004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BE9790F-0155-B79F-9989-30F6BAAEE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3146425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nl-NL">
                <a:solidFill>
                  <a:srgbClr val="F68800"/>
                </a:solidFill>
                <a:latin typeface="Verdana" charset="0"/>
              </a:rPr>
              <a:t>Bedankt en tot ziens</a:t>
            </a:r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3553DB84-9D20-46F9-44F8-F7B5D1DD9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6">
            <a:extLst>
              <a:ext uri="{FF2B5EF4-FFF2-40B4-BE49-F238E27FC236}">
                <a16:creationId xmlns:a16="http://schemas.microsoft.com/office/drawing/2014/main" id="{3BF99E90-E534-CE47-931F-AEE5EF26C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7" descr="NwZ-logo-basis.png">
            <a:extLst>
              <a:ext uri="{FF2B5EF4-FFF2-40B4-BE49-F238E27FC236}">
                <a16:creationId xmlns:a16="http://schemas.microsoft.com/office/drawing/2014/main" id="{3B2B0250-BB8F-66D9-6BC0-17C0AC265C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136775"/>
            <a:ext cx="36004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B1C8A84-9A8D-55F2-6D52-86669D48B4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71775" y="3146425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nl-NL">
                <a:solidFill>
                  <a:srgbClr val="F68800"/>
                </a:solidFill>
                <a:latin typeface="Verdana" charset="0"/>
              </a:rPr>
              <a:t>Bedankt en tot ziens</a:t>
            </a:r>
          </a:p>
        </p:txBody>
      </p:sp>
      <p:pic>
        <p:nvPicPr>
          <p:cNvPr id="8" name="Afbeelding 9">
            <a:extLst>
              <a:ext uri="{FF2B5EF4-FFF2-40B4-BE49-F238E27FC236}">
                <a16:creationId xmlns:a16="http://schemas.microsoft.com/office/drawing/2014/main" id="{E71FAC2C-1B75-B131-C88F-F622B15573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10">
            <a:extLst>
              <a:ext uri="{FF2B5EF4-FFF2-40B4-BE49-F238E27FC236}">
                <a16:creationId xmlns:a16="http://schemas.microsoft.com/office/drawing/2014/main" id="{AC7B9BA5-C717-A339-276A-E4A42046F2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753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 met  tekst of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NwZ-logo-basis.png">
            <a:extLst>
              <a:ext uri="{FF2B5EF4-FFF2-40B4-BE49-F238E27FC236}">
                <a16:creationId xmlns:a16="http://schemas.microsoft.com/office/drawing/2014/main" id="{39B7F5FE-D8E1-2D62-3408-6FAC96585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049838"/>
            <a:ext cx="18081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4">
            <a:extLst>
              <a:ext uri="{FF2B5EF4-FFF2-40B4-BE49-F238E27FC236}">
                <a16:creationId xmlns:a16="http://schemas.microsoft.com/office/drawing/2014/main" id="{FCEA69C3-367F-33E2-DF0C-3F62A91E60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4822825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E72A323E-389B-ABCF-6F8C-E7CF4B765D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501850"/>
            <a:ext cx="8229600" cy="4464496"/>
          </a:xfrm>
        </p:spPr>
        <p:txBody>
          <a:bodyPr lIns="108000" rIns="10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4654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E539D196-B6EA-B59E-6F09-B42EF83E49F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8A293ECB-BE17-4345-55D2-3EB648A5D2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F68800"/>
          </a:solidFill>
          <a:latin typeface="Verdana"/>
          <a:ea typeface="MS PGothic" pitchFamily="34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68800"/>
          </a:solidFill>
          <a:latin typeface="Verdana" charset="0"/>
          <a:ea typeface="MS PGothic" pitchFamily="34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68800"/>
          </a:solidFill>
          <a:latin typeface="Verdana" charset="0"/>
          <a:ea typeface="MS PGothic" pitchFamily="34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68800"/>
          </a:solidFill>
          <a:latin typeface="Verdana" charset="0"/>
          <a:ea typeface="MS PGothic" pitchFamily="34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68800"/>
          </a:solidFill>
          <a:latin typeface="Verdana" charset="0"/>
          <a:ea typeface="MS PGothic" pitchFamily="34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F68800"/>
          </a:solidFill>
          <a:latin typeface="Verdana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F68800"/>
          </a:solidFill>
          <a:latin typeface="Verdana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F68800"/>
          </a:solidFill>
          <a:latin typeface="Verdana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F68800"/>
          </a:solidFill>
          <a:latin typeface="Verdana" charset="0"/>
          <a:ea typeface="ＭＳ Ｐゴシック" charset="0"/>
        </a:defRPr>
      </a:lvl9pPr>
    </p:titleStyle>
    <p:bodyStyle>
      <a:lvl1pPr marL="250825" indent="-250825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rgbClr val="3A0000"/>
          </a:solidFill>
          <a:latin typeface="Verdana"/>
          <a:ea typeface="MS PGothic" pitchFamily="34" charset="-128"/>
          <a:cs typeface="Verdana"/>
        </a:defRPr>
      </a:lvl1pPr>
      <a:lvl2pPr marL="574675" indent="-215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3A0000"/>
          </a:solidFill>
          <a:latin typeface="Verdana"/>
          <a:ea typeface="MS PGothic" pitchFamily="34" charset="-128"/>
          <a:cs typeface="Verdana"/>
        </a:defRPr>
      </a:lvl2pPr>
      <a:lvl3pPr marL="827088" indent="-179388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3A0000"/>
          </a:solidFill>
          <a:latin typeface="Verdana"/>
          <a:ea typeface="MS PGothic" pitchFamily="34" charset="-128"/>
          <a:cs typeface="Verdana"/>
        </a:defRPr>
      </a:lvl3pPr>
      <a:lvl4pPr marL="1042988" indent="-142875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3A0000"/>
          </a:solidFill>
          <a:latin typeface="Verdana"/>
          <a:ea typeface="MS PGothic" pitchFamily="34" charset="-128"/>
          <a:cs typeface="Verdana"/>
        </a:defRPr>
      </a:lvl4pPr>
      <a:lvl5pPr marL="1258888" indent="-1079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rgbClr val="3A0000"/>
          </a:solidFill>
          <a:latin typeface="Verdana"/>
          <a:ea typeface="MS PGothic" pitchFamily="34" charset="-128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1.xml"/><Relationship Id="rId7" Type="http://schemas.openxmlformats.org/officeDocument/2006/relationships/customXml" Target="../ink/ink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customXml" Target="../ink/ink3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1.xml"/><Relationship Id="rId9" Type="http://schemas.openxmlformats.org/officeDocument/2006/relationships/customXml" Target="../ink/ink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mailto:Borstkliniek@nwz.nl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3C9961D-FF62-1B0B-6BEC-5801978233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 behandeling van borstkanker, wat is nieuw op het menu?’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nl-NL" sz="2000" dirty="0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FC2422F6-1C45-21C0-74F2-1A535AF6EE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nl-NL" sz="1600" dirty="0">
                <a:ea typeface="MS PGothic"/>
              </a:rPr>
              <a:t>Alkmaarse specialiteiten 17 oktober 2024</a:t>
            </a:r>
            <a:endParaRPr lang="nl-NL" sz="1600" dirty="0"/>
          </a:p>
          <a:p>
            <a:r>
              <a:rPr lang="nl-NL" sz="1600" b="0" i="1" u="none" strike="noStrike" dirty="0">
                <a:solidFill>
                  <a:srgbClr val="000000"/>
                </a:solidFill>
                <a:effectLst/>
                <a:latin typeface="Arial"/>
                <a:ea typeface="MS PGothic"/>
              </a:rPr>
              <a:t>Anne </a:t>
            </a:r>
            <a:r>
              <a:rPr lang="nl-NL" sz="1600" i="1" dirty="0">
                <a:solidFill>
                  <a:srgbClr val="000000"/>
                </a:solidFill>
                <a:latin typeface="Arial"/>
                <a:ea typeface="MS PGothic"/>
              </a:rPr>
              <a:t>Bosman en Gea</a:t>
            </a:r>
            <a:r>
              <a:rPr lang="nl-NL" sz="1600" b="0" i="1" u="none" strike="noStrike" dirty="0">
                <a:solidFill>
                  <a:srgbClr val="000000"/>
                </a:solidFill>
                <a:effectLst/>
                <a:latin typeface="Arial"/>
                <a:ea typeface="MS PGothic"/>
              </a:rPr>
              <a:t> </a:t>
            </a:r>
            <a:r>
              <a:rPr lang="nl-NL" sz="1600" b="0" i="1" u="none" strike="noStrike" dirty="0" err="1">
                <a:solidFill>
                  <a:srgbClr val="000000"/>
                </a:solidFill>
                <a:effectLst/>
                <a:latin typeface="Arial"/>
                <a:ea typeface="MS PGothic"/>
              </a:rPr>
              <a:t>Gooiker</a:t>
            </a:r>
            <a:r>
              <a:rPr lang="nl-NL" sz="1600" b="0" i="1" u="none" strike="noStrike" dirty="0">
                <a:solidFill>
                  <a:srgbClr val="000000"/>
                </a:solidFill>
                <a:effectLst/>
                <a:latin typeface="Arial"/>
                <a:ea typeface="MS PGothic"/>
              </a:rPr>
              <a:t>, oncologisch </a:t>
            </a:r>
            <a:r>
              <a:rPr lang="nl-NL" sz="1600" i="1" dirty="0">
                <a:solidFill>
                  <a:srgbClr val="000000"/>
                </a:solidFill>
                <a:latin typeface="Arial"/>
                <a:ea typeface="MS PGothic"/>
              </a:rPr>
              <a:t>chirurgen</a:t>
            </a:r>
            <a:br>
              <a:rPr lang="nl-NL" sz="1600" b="0" i="0" u="none" strike="noStrike" dirty="0">
                <a:effectLst/>
                <a:latin typeface="Calibri" panose="020F0502020204030204" pitchFamily="34" charset="0"/>
              </a:rPr>
            </a:b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416137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354CFD-6753-644B-3857-FB8F5F4F3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MS PGothic"/>
              </a:rPr>
              <a:t>Borstkanker en de MRI is 'hot'</a:t>
            </a:r>
            <a:endParaRPr lang="nl-NL" dirty="0"/>
          </a:p>
        </p:txBody>
      </p:sp>
      <p:pic>
        <p:nvPicPr>
          <p:cNvPr id="4" name="Tijdelijke aanduiding voor inhoud 3" descr="Afbeelding met tekst, Lettertype, schermopname, typografie&#10;&#10;Automatisch gegenereerde beschrijving">
            <a:extLst>
              <a:ext uri="{FF2B5EF4-FFF2-40B4-BE49-F238E27FC236}">
                <a16:creationId xmlns:a16="http://schemas.microsoft.com/office/drawing/2014/main" id="{3494FAD9-0FC5-901A-9198-A104D5708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714" y="1706395"/>
            <a:ext cx="8261189" cy="2304123"/>
          </a:xfrm>
        </p:spPr>
      </p:pic>
    </p:spTree>
    <p:extLst>
      <p:ext uri="{BB962C8B-B14F-4D97-AF65-F5344CB8AC3E}">
        <p14:creationId xmlns:p14="http://schemas.microsoft.com/office/powerpoint/2010/main" val="2202015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59C716-DB94-967E-7C0E-A2B104CBA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Lettertype, schermopname, lijn&#10;&#10;Automatisch gegenereerde beschrijving">
            <a:extLst>
              <a:ext uri="{FF2B5EF4-FFF2-40B4-BE49-F238E27FC236}">
                <a16:creationId xmlns:a16="http://schemas.microsoft.com/office/drawing/2014/main" id="{E8B65ED9-1E2A-FEC4-E055-A2B862C37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007" y="32348"/>
            <a:ext cx="8261189" cy="1738087"/>
          </a:xfrm>
        </p:spPr>
      </p:pic>
      <p:pic>
        <p:nvPicPr>
          <p:cNvPr id="6" name="Afbeelding 5" descr="Afbeelding met tekst, Lettertype, schermopname, wit&#10;&#10;Automatisch gegenereerde beschrijving">
            <a:extLst>
              <a:ext uri="{FF2B5EF4-FFF2-40B4-BE49-F238E27FC236}">
                <a16:creationId xmlns:a16="http://schemas.microsoft.com/office/drawing/2014/main" id="{E8F0FE70-B9BB-865B-F390-EEB5C978C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96" y="151980"/>
            <a:ext cx="9142660" cy="3615734"/>
          </a:xfrm>
          <a:prstGeom prst="rect">
            <a:avLst/>
          </a:prstGeom>
        </p:spPr>
      </p:pic>
      <p:pic>
        <p:nvPicPr>
          <p:cNvPr id="7" name="Afbeelding 6" descr="Afbeelding met tekst, schermopname, Menselijk gezicht, kleding&#10;&#10;Automatisch gegenereerde beschrijving">
            <a:extLst>
              <a:ext uri="{FF2B5EF4-FFF2-40B4-BE49-F238E27FC236}">
                <a16:creationId xmlns:a16="http://schemas.microsoft.com/office/drawing/2014/main" id="{FFB68FF9-FEAD-76D9-8335-160C1BFCF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299" y="692226"/>
            <a:ext cx="6647821" cy="4638529"/>
          </a:xfrm>
          <a:prstGeom prst="rect">
            <a:avLst/>
          </a:prstGeom>
        </p:spPr>
      </p:pic>
      <p:pic>
        <p:nvPicPr>
          <p:cNvPr id="8" name="Afbeelding 7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DBBB80BA-8EA6-CA24-310B-80A1C8BAD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0556" y="453018"/>
            <a:ext cx="10529331" cy="450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6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Medische beeldbewerking, röntgenfilm, zwart-wit&#10;&#10;Automatisch gegenereerde beschrijving">
            <a:extLst>
              <a:ext uri="{FF2B5EF4-FFF2-40B4-BE49-F238E27FC236}">
                <a16:creationId xmlns:a16="http://schemas.microsoft.com/office/drawing/2014/main" id="{FC9B3870-9BA4-843C-A12F-EA9FD7928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883" y="1005228"/>
            <a:ext cx="8261189" cy="3444937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E99A121-3CA5-87E0-1B4E-D0DF9734CF8F}"/>
              </a:ext>
            </a:extLst>
          </p:cNvPr>
          <p:cNvSpPr txBox="1"/>
          <p:nvPr/>
        </p:nvSpPr>
        <p:spPr>
          <a:xfrm>
            <a:off x="491596" y="4547418"/>
            <a:ext cx="816476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latin typeface="Calibri"/>
                <a:ea typeface="MS PGothic"/>
                <a:cs typeface="Calibri"/>
              </a:rPr>
              <a:t>  A.                                         B.                                        C.                                      D.  (8%)          </a:t>
            </a:r>
            <a:endParaRPr lang="nl-N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7042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E993F7-0367-2E04-4AA1-DB2DFEB22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F4B382-9E5F-4437-39C4-88270440C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 descr="Afbeelding met tekst, Lettertype, schermopname&#10;&#10;Automatisch gegenereerde beschrijving">
            <a:extLst>
              <a:ext uri="{FF2B5EF4-FFF2-40B4-BE49-F238E27FC236}">
                <a16:creationId xmlns:a16="http://schemas.microsoft.com/office/drawing/2014/main" id="{AC2110C5-CFCF-250C-B4C8-4AFF70F24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0" y="553677"/>
            <a:ext cx="8958128" cy="4392494"/>
          </a:xfrm>
          <a:prstGeom prst="rect">
            <a:avLst/>
          </a:prstGeom>
        </p:spPr>
      </p:pic>
      <p:pic>
        <p:nvPicPr>
          <p:cNvPr id="9" name="Afbeelding 8" descr="Afbeelding met tekst, Lettertype, wit, lijn&#10;&#10;Automatisch gegenereerde beschrijving">
            <a:extLst>
              <a:ext uri="{FF2B5EF4-FFF2-40B4-BE49-F238E27FC236}">
                <a16:creationId xmlns:a16="http://schemas.microsoft.com/office/drawing/2014/main" id="{9D4F6365-E8D3-8998-FA50-DAF6A9C24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850" y="1022479"/>
            <a:ext cx="6428355" cy="1152525"/>
          </a:xfrm>
          <a:prstGeom prst="rect">
            <a:avLst/>
          </a:prstGeom>
        </p:spPr>
      </p:pic>
      <p:pic>
        <p:nvPicPr>
          <p:cNvPr id="11" name="Afbeelding 10" descr="Afbeelding met tekst, Lettertype, schermopname, nummer&#10;&#10;Automatisch gegenereerde beschrijving">
            <a:extLst>
              <a:ext uri="{FF2B5EF4-FFF2-40B4-BE49-F238E27FC236}">
                <a16:creationId xmlns:a16="http://schemas.microsoft.com/office/drawing/2014/main" id="{FC435D16-73E7-573B-0D64-E39C3E741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653" y="664846"/>
            <a:ext cx="6836663" cy="43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8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BE506-CEF0-8556-B709-B8D962A39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MS PGothic"/>
              </a:rPr>
              <a:t>Reactie beroepsverenigingen</a:t>
            </a:r>
            <a:endParaRPr lang="nl-NL" dirty="0"/>
          </a:p>
        </p:txBody>
      </p:sp>
      <p:pic>
        <p:nvPicPr>
          <p:cNvPr id="4" name="Tijdelijke aanduiding voor inhoud 3" descr="Afbeelding met tekst, Lettertype, schermopname, lijn&#10;&#10;Automatisch gegenereerde beschrijving">
            <a:extLst>
              <a:ext uri="{FF2B5EF4-FFF2-40B4-BE49-F238E27FC236}">
                <a16:creationId xmlns:a16="http://schemas.microsoft.com/office/drawing/2014/main" id="{DA30BE1E-0C6F-0607-2241-07417F688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182" y="1566282"/>
            <a:ext cx="8129304" cy="924340"/>
          </a:xfrm>
        </p:spPr>
      </p:pic>
      <p:pic>
        <p:nvPicPr>
          <p:cNvPr id="5" name="Afbeelding 4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5F12DFA4-2C2A-797F-64C5-A1A531EEF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47" y="1047341"/>
            <a:ext cx="2009456" cy="523875"/>
          </a:xfrm>
          <a:prstGeom prst="rect">
            <a:avLst/>
          </a:prstGeom>
        </p:spPr>
      </p:pic>
      <p:pic>
        <p:nvPicPr>
          <p:cNvPr id="6" name="Afbeelding 5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89611953-EF63-4814-16CF-9E70B0924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39" y="3065935"/>
            <a:ext cx="1980886" cy="704850"/>
          </a:xfrm>
          <a:prstGeom prst="rect">
            <a:avLst/>
          </a:prstGeom>
        </p:spPr>
      </p:pic>
      <p:pic>
        <p:nvPicPr>
          <p:cNvPr id="7" name="Afbeelding 6" descr="Afbeelding met tekst, Lettertype, lijn, schermopname&#10;&#10;Automatisch gegenereerde beschrijving">
            <a:extLst>
              <a:ext uri="{FF2B5EF4-FFF2-40B4-BE49-F238E27FC236}">
                <a16:creationId xmlns:a16="http://schemas.microsoft.com/office/drawing/2014/main" id="{B979D43C-D29F-7144-9A06-2201D8538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98" y="3897642"/>
            <a:ext cx="8902406" cy="68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3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5E56E8-24FC-6DB3-49B3-88B3273DB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MS PGothic"/>
              </a:rPr>
              <a:t>Kortom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B0A5B0-6F89-EB8D-5987-077EFFAA3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ea typeface="MS PGothic"/>
              </a:rPr>
              <a:t>In screeningspopulatie heden geen indicatie voor MRI</a:t>
            </a:r>
          </a:p>
          <a:p>
            <a:endParaRPr lang="nl-NL" dirty="0"/>
          </a:p>
          <a:p>
            <a:endParaRPr lang="nl-NL" dirty="0">
              <a:ea typeface="MS PGothic"/>
            </a:endParaRPr>
          </a:p>
          <a:p>
            <a:r>
              <a:rPr lang="nl-NL" dirty="0">
                <a:ea typeface="MS PGothic"/>
              </a:rPr>
              <a:t>DENSE 2 </a:t>
            </a:r>
            <a:endParaRPr lang="nl-NL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nl-NL" dirty="0" err="1">
                <a:ea typeface="MS PGothic"/>
              </a:rPr>
              <a:t>Patienten</a:t>
            </a:r>
            <a:r>
              <a:rPr lang="nl-NL" dirty="0">
                <a:ea typeface="MS PGothic"/>
              </a:rPr>
              <a:t> worden via BVO geselecteerd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l-NL" dirty="0">
                <a:ea typeface="MS PGothic"/>
              </a:rPr>
              <a:t>CEM / snelle MRI 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045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07142C-1080-5D0F-2850-6454BBE16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1700"/>
          </a:xfrm>
        </p:spPr>
        <p:txBody>
          <a:bodyPr wrap="square" anchor="ctr">
            <a:normAutofit/>
          </a:bodyPr>
          <a:lstStyle/>
          <a:p>
            <a:r>
              <a:rPr lang="nl-NL"/>
              <a:t>Test je kennis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7CE4DC-968C-F244-4CD4-66184E4F86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626864" cy="3834482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nl-NL"/>
              <a:t>Waar staat NAC voor</a:t>
            </a:r>
          </a:p>
          <a:p>
            <a:pPr marL="0" indent="0">
              <a:buNone/>
            </a:pPr>
            <a:endParaRPr lang="nl-NL"/>
          </a:p>
          <a:p>
            <a:pPr marL="457200" indent="-457200">
              <a:buAutoNum type="alphaLcPeriod"/>
            </a:pPr>
            <a:r>
              <a:rPr lang="nl-NL"/>
              <a:t>Een voetbalclub uit Breda</a:t>
            </a:r>
          </a:p>
          <a:p>
            <a:pPr marL="457200" indent="-457200">
              <a:buAutoNum type="alphaLcPeriod"/>
            </a:pPr>
            <a:r>
              <a:rPr lang="nl-NL" err="1"/>
              <a:t>Neo-adjuvante</a:t>
            </a:r>
            <a:r>
              <a:rPr lang="nl-NL"/>
              <a:t> chemotherapie</a:t>
            </a:r>
          </a:p>
          <a:p>
            <a:pPr marL="457200" indent="-457200">
              <a:buAutoNum type="alphaLcPeriod"/>
            </a:pPr>
            <a:r>
              <a:rPr lang="nl-NL"/>
              <a:t>Natrium-controle</a:t>
            </a:r>
          </a:p>
          <a:p>
            <a:pPr marL="457200" indent="-457200">
              <a:buAutoNum type="alphaLcPeriod"/>
            </a:pPr>
            <a:r>
              <a:rPr lang="nl-NL" err="1"/>
              <a:t>Nevoanteracycline</a:t>
            </a:r>
            <a:endParaRPr lang="nl-NL"/>
          </a:p>
          <a:p>
            <a:pPr marL="457200" indent="-457200">
              <a:buAutoNum type="alphaLcPeriod"/>
            </a:pPr>
            <a:endParaRPr lang="nl-NL"/>
          </a:p>
          <a:p>
            <a:pPr marL="457200" indent="-457200">
              <a:buAutoNum type="alphaLcPeriod"/>
            </a:pPr>
            <a:endParaRPr lang="nl-NL"/>
          </a:p>
        </p:txBody>
      </p:sp>
      <p:pic>
        <p:nvPicPr>
          <p:cNvPr id="2052" name="Picture 4" descr="NAC Breda - Wikipedia">
            <a:extLst>
              <a:ext uri="{FF2B5EF4-FFF2-40B4-BE49-F238E27FC236}">
                <a16:creationId xmlns:a16="http://schemas.microsoft.com/office/drawing/2014/main" id="{E641EE3D-11CA-63D7-4F45-4E015109343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1792224"/>
            <a:ext cx="2848950" cy="315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44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ea typeface="MS PGothic"/>
              </a:rPr>
              <a:t>Waarom </a:t>
            </a:r>
            <a:r>
              <a:rPr lang="nl-NL" dirty="0" err="1">
                <a:ea typeface="MS PGothic"/>
              </a:rPr>
              <a:t>neo-adjuvante</a:t>
            </a:r>
            <a:r>
              <a:rPr lang="nl-NL" dirty="0">
                <a:ea typeface="MS PGothic"/>
              </a:rPr>
              <a:t> therapie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ea typeface="MS PGothic"/>
              </a:rPr>
              <a:t>Voordelen: </a:t>
            </a:r>
          </a:p>
          <a:p>
            <a:pPr marL="0" indent="0">
              <a:buNone/>
            </a:pPr>
            <a:endParaRPr lang="nl-NL"/>
          </a:p>
          <a:p>
            <a:pPr>
              <a:buFont typeface="Wingdings" panose="020B0604020202020204" pitchFamily="34" charset="0"/>
              <a:buChar char="Ø"/>
            </a:pPr>
            <a:r>
              <a:rPr lang="nl-NL" dirty="0">
                <a:ea typeface="MS PGothic"/>
              </a:rPr>
              <a:t> prognose verbeteren (respons monitoren)</a:t>
            </a:r>
          </a:p>
          <a:p>
            <a:pPr marL="0" indent="0">
              <a:buNone/>
            </a:pPr>
            <a:r>
              <a:rPr lang="nl-NL" dirty="0">
                <a:ea typeface="MS PGothic"/>
              </a:rPr>
              <a:t> 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nl-NL" dirty="0">
                <a:ea typeface="MS PGothic"/>
              </a:rPr>
              <a:t> borstsparende behandeling bij goede respons </a:t>
            </a:r>
          </a:p>
          <a:p>
            <a:pPr marL="0" indent="0">
              <a:buNone/>
            </a:pPr>
            <a:endParaRPr lang="nl-NL"/>
          </a:p>
          <a:p>
            <a:pPr>
              <a:buFont typeface="Wingdings" panose="020B0604020202020204" pitchFamily="34" charset="0"/>
              <a:buChar char="Ø"/>
            </a:pPr>
            <a:r>
              <a:rPr lang="nl-NL" dirty="0">
                <a:ea typeface="MS PGothic"/>
              </a:rPr>
              <a:t> </a:t>
            </a:r>
            <a:r>
              <a:rPr lang="nl-NL" dirty="0" err="1">
                <a:ea typeface="MS PGothic"/>
              </a:rPr>
              <a:t>okselsparende</a:t>
            </a:r>
            <a:r>
              <a:rPr lang="nl-NL" dirty="0">
                <a:ea typeface="MS PGothic"/>
              </a:rPr>
              <a:t> behandeling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4485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MS PGothic"/>
              </a:rPr>
              <a:t>Kans complete respons afhankelijk van type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ea typeface="MS PGothic"/>
              </a:rPr>
              <a:t>Her2 pos    75% </a:t>
            </a:r>
            <a:endParaRPr lang="nl-NL" dirty="0"/>
          </a:p>
          <a:p>
            <a:endParaRPr lang="nl-NL"/>
          </a:p>
          <a:p>
            <a:r>
              <a:rPr lang="nl-NL" dirty="0">
                <a:ea typeface="MS PGothic"/>
              </a:rPr>
              <a:t>Triple neg   50%</a:t>
            </a:r>
          </a:p>
          <a:p>
            <a:endParaRPr lang="nl-NL"/>
          </a:p>
          <a:p>
            <a:r>
              <a:rPr lang="nl-NL" dirty="0">
                <a:ea typeface="MS PGothic"/>
              </a:rPr>
              <a:t>ER/PR+    20-30% </a:t>
            </a:r>
            <a:endParaRPr lang="nl-NL" dirty="0"/>
          </a:p>
        </p:txBody>
      </p:sp>
      <p:pic>
        <p:nvPicPr>
          <p:cNvPr id="1026" name="Picture 2" descr="Hoe snel begint, borstkanker, borstkanker en verspreiding? / Kanker |  Sterke gezondheid en mentale ontwikkeling!">
            <a:extLst>
              <a:ext uri="{FF2B5EF4-FFF2-40B4-BE49-F238E27FC236}">
                <a16:creationId xmlns:a16="http://schemas.microsoft.com/office/drawing/2014/main" id="{E0960136-37AA-C5E8-2E36-49945ACCD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224736"/>
            <a:ext cx="3915508" cy="293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593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4FCFC2-BFE2-5E87-E7E4-9BFF7E484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Ontwikkelingen oncologie</a:t>
            </a:r>
          </a:p>
        </p:txBody>
      </p:sp>
      <p:pic>
        <p:nvPicPr>
          <p:cNvPr id="7" name="Afbeelding 6" descr="Afbeelding met tekst, schermafbeelding&#10;&#10;Automatisch gegenereerde beschrijving">
            <a:extLst>
              <a:ext uri="{FF2B5EF4-FFF2-40B4-BE49-F238E27FC236}">
                <a16:creationId xmlns:a16="http://schemas.microsoft.com/office/drawing/2014/main" id="{19D2F2DF-DEDD-99F4-EF30-DDFA0E762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85" y="609864"/>
            <a:ext cx="3520362" cy="508809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758CD5-144F-12C8-B781-B1E5FD17F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Immunotherapie tegen kanker: hoe werkt het? | gezondheid.be">
            <a:extLst>
              <a:ext uri="{FF2B5EF4-FFF2-40B4-BE49-F238E27FC236}">
                <a16:creationId xmlns:a16="http://schemas.microsoft.com/office/drawing/2014/main" id="{CEF77F32-A44E-0D7D-60D9-6FF6C1072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05" y="1288009"/>
            <a:ext cx="4570651" cy="2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44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FC20F-4C5E-E56A-5547-41DD4CB45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30" name="Picture 6" descr="Reeks Acroniemen En Afkortingen Vector Illustratie - Illustration of  grafisch, bericht: 77897772">
            <a:extLst>
              <a:ext uri="{FF2B5EF4-FFF2-40B4-BE49-F238E27FC236}">
                <a16:creationId xmlns:a16="http://schemas.microsoft.com/office/drawing/2014/main" id="{574CE3E0-67D2-A711-0D17-708F8112D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36" y="1001268"/>
            <a:ext cx="4201668" cy="42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484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5738-69EB-4FDC-A437-B6FA02DF3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BBCF972-2DEE-45D1-94A0-548973FE5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3204"/>
            <a:ext cx="7656833" cy="470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08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41D46C-CBA5-5514-5FFD-87F37CAD9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Test je kennis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4355D6-D53F-263C-E871-EBF647F7F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Wat is </a:t>
            </a:r>
            <a:r>
              <a:rPr lang="nl-NL" err="1"/>
              <a:t>pintuition</a:t>
            </a:r>
            <a:r>
              <a:rPr lang="nl-NL"/>
              <a:t>?</a:t>
            </a:r>
          </a:p>
          <a:p>
            <a:pPr marL="0" indent="0">
              <a:buNone/>
            </a:pPr>
            <a:endParaRPr lang="nl-NL"/>
          </a:p>
          <a:p>
            <a:pPr marL="457200" indent="-457200">
              <a:buAutoNum type="alphaLcPeriod"/>
            </a:pPr>
            <a:r>
              <a:rPr lang="nl-NL"/>
              <a:t>Een nucleaire tracer</a:t>
            </a:r>
          </a:p>
          <a:p>
            <a:pPr marL="457200" indent="-457200">
              <a:buAutoNum type="alphaLcPeriod"/>
            </a:pPr>
            <a:r>
              <a:rPr lang="nl-NL">
                <a:ea typeface="MS PGothic"/>
              </a:rPr>
              <a:t>Een elektrische auto</a:t>
            </a:r>
          </a:p>
          <a:p>
            <a:pPr marL="457200" indent="-457200">
              <a:buAutoNum type="alphaLcPeriod"/>
            </a:pPr>
            <a:r>
              <a:rPr lang="nl-NL">
                <a:ea typeface="MS PGothic"/>
              </a:rPr>
              <a:t>Een lokalisatie marker</a:t>
            </a:r>
          </a:p>
          <a:p>
            <a:pPr marL="457200" indent="-457200">
              <a:buAutoNum type="alphaLcPeriod"/>
            </a:pPr>
            <a:r>
              <a:rPr lang="nl-NL"/>
              <a:t>Een nieuwe techniek voor mammografie</a:t>
            </a:r>
          </a:p>
        </p:txBody>
      </p:sp>
    </p:spTree>
    <p:extLst>
      <p:ext uri="{BB962C8B-B14F-4D97-AF65-F5344CB8AC3E}">
        <p14:creationId xmlns:p14="http://schemas.microsoft.com/office/powerpoint/2010/main" val="48511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95E0B02D-8447-6708-5F97-7D3020C66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763"/>
            <a:ext cx="8255000" cy="896937"/>
          </a:xfrm>
        </p:spPr>
        <p:txBody>
          <a:bodyPr/>
          <a:lstStyle/>
          <a:p>
            <a:pPr eaLnBrk="1" hangingPunct="1"/>
            <a:r>
              <a:rPr lang="en-US" altLang="nl-NL">
                <a:latin typeface="Verdana" panose="020B0604030504040204" pitchFamily="34" charset="0"/>
              </a:rPr>
              <a:t>Borstsparende operatie</a:t>
            </a:r>
          </a:p>
        </p:txBody>
      </p:sp>
      <p:pic>
        <p:nvPicPr>
          <p:cNvPr id="21506" name="Content Placeholder 5" descr="mammolocal_03.jpg">
            <a:extLst>
              <a:ext uri="{FF2B5EF4-FFF2-40B4-BE49-F238E27FC236}">
                <a16:creationId xmlns:a16="http://schemas.microsoft.com/office/drawing/2014/main" id="{D9E686D0-B449-B9C8-B637-77539F419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-1141" r="-1009" b="-2"/>
          <a:stretch>
            <a:fillRect/>
          </a:stretch>
        </p:blipFill>
        <p:spPr>
          <a:xfrm>
            <a:off x="2268538" y="938213"/>
            <a:ext cx="3455987" cy="4668837"/>
          </a:xfrm>
        </p:spPr>
      </p:pic>
      <p:pic>
        <p:nvPicPr>
          <p:cNvPr id="21507" name="Picture 6" descr="xspecimen.jpg">
            <a:extLst>
              <a:ext uri="{FF2B5EF4-FFF2-40B4-BE49-F238E27FC236}">
                <a16:creationId xmlns:a16="http://schemas.microsoft.com/office/drawing/2014/main" id="{992A4CB0-95FD-B652-8C1E-3BCE852F9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54038"/>
            <a:ext cx="2081213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iodine_seed_lumpectomy.jpg">
            <a:extLst>
              <a:ext uri="{FF2B5EF4-FFF2-40B4-BE49-F238E27FC236}">
                <a16:creationId xmlns:a16="http://schemas.microsoft.com/office/drawing/2014/main" id="{A40C2FE6-24F4-60A0-55C2-6244248C0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073400"/>
            <a:ext cx="24479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995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39369C-9783-77C2-9690-BC444A0A2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Sinds december de </a:t>
            </a:r>
            <a:r>
              <a:rPr lang="nl-NL" err="1"/>
              <a:t>pintuition</a:t>
            </a:r>
            <a:endParaRPr lang="nl-NL"/>
          </a:p>
        </p:txBody>
      </p:sp>
      <p:pic>
        <p:nvPicPr>
          <p:cNvPr id="4" name="Picture 2" descr="Nieuwe techniek voor efficiëntere borstsparende borstkankeroperaties  geïntroduceerd in Dijklander Ziekenhuis | Dijklander Ziekenhuis">
            <a:extLst>
              <a:ext uri="{FF2B5EF4-FFF2-40B4-BE49-F238E27FC236}">
                <a16:creationId xmlns:a16="http://schemas.microsoft.com/office/drawing/2014/main" id="{96C4DC14-6DB8-F504-2EEA-51F89EA083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143" y="1101416"/>
            <a:ext cx="4571129" cy="302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Medische apparatuur, medisch, kamer, gezondheidszorg&#10;&#10;Automatisch gegenereerde beschrijving">
            <a:extLst>
              <a:ext uri="{FF2B5EF4-FFF2-40B4-BE49-F238E27FC236}">
                <a16:creationId xmlns:a16="http://schemas.microsoft.com/office/drawing/2014/main" id="{6D20EA32-7702-BAB5-766E-3C4DD24AC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67" y="2734596"/>
            <a:ext cx="3524581" cy="2550243"/>
          </a:xfrm>
          <a:prstGeom prst="rect">
            <a:avLst/>
          </a:prstGeom>
        </p:spPr>
      </p:pic>
      <p:pic>
        <p:nvPicPr>
          <p:cNvPr id="5" name="Afbeelding 4" descr="Afbeelding met elektronica, Elektronisch apparaat, multimedia, Uitvoerapparaat&#10;&#10;Automatisch gegenereerde beschrijving">
            <a:extLst>
              <a:ext uri="{FF2B5EF4-FFF2-40B4-BE49-F238E27FC236}">
                <a16:creationId xmlns:a16="http://schemas.microsoft.com/office/drawing/2014/main" id="{F7ACFB93-4D67-48C1-2E2F-97D111B80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284" y="905603"/>
            <a:ext cx="3944068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66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B226F-9AAF-65A4-930D-7EE72E1F2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MS PGothic"/>
              </a:rPr>
              <a:t>Test je kennis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6C613F-9909-FB03-43AB-59091F5C4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ea typeface="MS PGothic"/>
              </a:rPr>
              <a:t>Welke methoden zijn geschikt om een poortwachtersklier mee op te zoeken?</a:t>
            </a:r>
          </a:p>
          <a:p>
            <a:pPr marL="0" indent="0">
              <a:buNone/>
            </a:pPr>
            <a:endParaRPr lang="nl-NL" dirty="0"/>
          </a:p>
          <a:p>
            <a:pPr marL="457200" indent="-457200">
              <a:buAutoNum type="alphaLcPeriod"/>
            </a:pPr>
            <a:r>
              <a:rPr lang="nl-NL" dirty="0">
                <a:ea typeface="MS PGothic"/>
              </a:rPr>
              <a:t>Patent blauw</a:t>
            </a:r>
            <a:endParaRPr lang="nl-NL" dirty="0"/>
          </a:p>
          <a:p>
            <a:pPr marL="457200" indent="-457200">
              <a:buAutoNum type="alphaLcPeriod"/>
            </a:pPr>
            <a:r>
              <a:rPr lang="nl-NL" dirty="0" err="1">
                <a:ea typeface="MS PGothic"/>
              </a:rPr>
              <a:t>Indocyanine</a:t>
            </a:r>
            <a:r>
              <a:rPr lang="nl-NL" dirty="0">
                <a:ea typeface="MS PGothic"/>
              </a:rPr>
              <a:t> groen</a:t>
            </a:r>
          </a:p>
          <a:p>
            <a:pPr marL="457200" indent="-457200">
              <a:buAutoNum type="alphaLcPeriod"/>
            </a:pPr>
            <a:r>
              <a:rPr lang="nl-NL" dirty="0">
                <a:ea typeface="MS PGothic"/>
              </a:rPr>
              <a:t>Technetium - 99m </a:t>
            </a:r>
          </a:p>
        </p:txBody>
      </p:sp>
    </p:spTree>
    <p:extLst>
      <p:ext uri="{BB962C8B-B14F-4D97-AF65-F5344CB8AC3E}">
        <p14:creationId xmlns:p14="http://schemas.microsoft.com/office/powerpoint/2010/main" val="3885557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8CEB72-CD7D-2216-C51B-68B3FDA2F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MS PGothic"/>
              </a:rPr>
              <a:t>Technetium - 99m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4318B8-7663-505C-E2A2-44DEB4D62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ea typeface="MS PGothic"/>
              </a:rPr>
              <a:t>Nucleair onderzoek</a:t>
            </a:r>
            <a:endParaRPr lang="nl-NL" dirty="0"/>
          </a:p>
          <a:p>
            <a:pPr marL="0" indent="0">
              <a:buNone/>
            </a:pPr>
            <a:r>
              <a:rPr lang="nl-NL" dirty="0">
                <a:ea typeface="MS PGothic"/>
              </a:rPr>
              <a:t>2-dagsprotocol </a:t>
            </a:r>
            <a:endParaRPr lang="nl-NL" dirty="0"/>
          </a:p>
          <a:p>
            <a:pPr marL="0" indent="0">
              <a:buNone/>
            </a:pPr>
            <a:endParaRPr lang="nl-NL" dirty="0">
              <a:ea typeface="MS PGothic"/>
            </a:endParaRPr>
          </a:p>
          <a:p>
            <a:pPr marL="0" indent="0">
              <a:buNone/>
            </a:pPr>
            <a:r>
              <a:rPr lang="nl-NL" dirty="0">
                <a:ea typeface="MS PGothic"/>
              </a:rPr>
              <a:t>Alkmaar</a:t>
            </a:r>
          </a:p>
          <a:p>
            <a:pPr marL="0" indent="0">
              <a:buNone/>
            </a:pPr>
            <a:r>
              <a:rPr lang="nl-NL" dirty="0">
                <a:ea typeface="MS PGothic"/>
              </a:rPr>
              <a:t>Injectie </a:t>
            </a:r>
          </a:p>
          <a:p>
            <a:pPr marL="0" indent="0">
              <a:buNone/>
            </a:pPr>
            <a:r>
              <a:rPr lang="nl-NL" dirty="0">
                <a:ea typeface="MS PGothic"/>
              </a:rPr>
              <a:t>Wachten </a:t>
            </a:r>
          </a:p>
          <a:p>
            <a:pPr marL="0" indent="0">
              <a:buNone/>
            </a:pPr>
            <a:r>
              <a:rPr lang="nl-NL" dirty="0">
                <a:ea typeface="MS PGothic"/>
              </a:rPr>
              <a:t>Scans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Afbeelding met tekst, elektronica, Meetinstrument, thermometer&#10;&#10;Automatisch gegenereerde beschrijving">
            <a:extLst>
              <a:ext uri="{FF2B5EF4-FFF2-40B4-BE49-F238E27FC236}">
                <a16:creationId xmlns:a16="http://schemas.microsoft.com/office/drawing/2014/main" id="{F430C452-9BAA-FFD6-023C-F49BAAA87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776" y="66867"/>
            <a:ext cx="3144131" cy="2723767"/>
          </a:xfrm>
          <a:prstGeom prst="rect">
            <a:avLst/>
          </a:prstGeom>
        </p:spPr>
      </p:pic>
      <p:pic>
        <p:nvPicPr>
          <p:cNvPr id="5" name="Afbeelding 4" descr="Afbeelding met stekker&#10;&#10;Automatisch gegenereerde beschrijving">
            <a:extLst>
              <a:ext uri="{FF2B5EF4-FFF2-40B4-BE49-F238E27FC236}">
                <a16:creationId xmlns:a16="http://schemas.microsoft.com/office/drawing/2014/main" id="{1AD07623-BAF9-91B0-825F-0A64AA311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323" y="3087901"/>
            <a:ext cx="4573045" cy="211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21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4105B0-58CB-C5E7-81D3-E86913D82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500" b="0" dirty="0" err="1">
                <a:solidFill>
                  <a:srgbClr val="3A0000"/>
                </a:solidFill>
                <a:ea typeface="Verdana"/>
              </a:rPr>
              <a:t>Indocyanine</a:t>
            </a:r>
            <a:r>
              <a:rPr lang="nl-NL" sz="2500" b="0" dirty="0">
                <a:solidFill>
                  <a:srgbClr val="3A0000"/>
                </a:solidFill>
                <a:ea typeface="Verdana"/>
              </a:rPr>
              <a:t> groen (ICG)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5393D3-AE4E-4D5A-2F27-815E1401D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ea typeface="MS PGothic"/>
              </a:rPr>
              <a:t>Niet nucleair</a:t>
            </a:r>
            <a:endParaRPr lang="nl-NL" dirty="0"/>
          </a:p>
          <a:p>
            <a:pPr marL="0" indent="0">
              <a:buNone/>
            </a:pPr>
            <a:r>
              <a:rPr lang="nl-NL" dirty="0">
                <a:ea typeface="MS PGothic"/>
              </a:rPr>
              <a:t>Op OK</a:t>
            </a:r>
            <a:endParaRPr lang="nl-NL" dirty="0"/>
          </a:p>
          <a:p>
            <a:pPr marL="0" indent="0">
              <a:buNone/>
            </a:pPr>
            <a:r>
              <a:rPr lang="nl-NL" dirty="0">
                <a:ea typeface="MS PGothic"/>
              </a:rPr>
              <a:t>Onder narcose</a:t>
            </a:r>
          </a:p>
          <a:p>
            <a:pPr marL="0" indent="0">
              <a:buNone/>
            </a:pPr>
            <a:r>
              <a:rPr lang="nl-NL" dirty="0">
                <a:ea typeface="MS PGothic"/>
              </a:rPr>
              <a:t>Enkele minuten</a:t>
            </a:r>
          </a:p>
          <a:p>
            <a:pPr marL="0" indent="0">
              <a:buNone/>
            </a:pPr>
            <a:endParaRPr lang="nl-NL" dirty="0">
              <a:ea typeface="MS PGothic"/>
            </a:endParaRPr>
          </a:p>
          <a:p>
            <a:pPr marL="0" indent="0">
              <a:buNone/>
            </a:pPr>
            <a:endParaRPr lang="nl-NL" dirty="0">
              <a:ea typeface="MS PGothic"/>
            </a:endParaRPr>
          </a:p>
        </p:txBody>
      </p:sp>
      <p:pic>
        <p:nvPicPr>
          <p:cNvPr id="4" name="Afbeelding 3" descr="Afbeelding met schermopname, Medische beeldbewerking, röntgenfilm&#10;&#10;Automatisch gegenereerde beschrijving">
            <a:extLst>
              <a:ext uri="{FF2B5EF4-FFF2-40B4-BE49-F238E27FC236}">
                <a16:creationId xmlns:a16="http://schemas.microsoft.com/office/drawing/2014/main" id="{EE0D57CC-3FE7-5F0B-198E-C95003DAB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586" y="1802174"/>
            <a:ext cx="4015310" cy="348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10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9EF7AA-22BA-A009-17B6-FC0CE3A96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Test je kennis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3C7C05-9C2C-09B0-E400-9F4DE3108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>
                <a:ea typeface="MS PGothic"/>
              </a:rPr>
              <a:t>Wat is de TAD-procedure? </a:t>
            </a:r>
            <a:endParaRPr lang="nl-NL"/>
          </a:p>
          <a:p>
            <a:pPr marL="0" indent="0">
              <a:buNone/>
            </a:pPr>
            <a:endParaRPr lang="nl-NL"/>
          </a:p>
          <a:p>
            <a:pPr marL="457200" indent="-457200">
              <a:buAutoNum type="alphaLcPeriod"/>
            </a:pPr>
            <a:r>
              <a:rPr lang="nl-NL">
                <a:ea typeface="MS PGothic"/>
              </a:rPr>
              <a:t>Lymfeklierbehandeling met jodiumzaadje</a:t>
            </a:r>
          </a:p>
          <a:p>
            <a:pPr marL="457200" indent="-457200">
              <a:buAutoNum type="alphaLcPeriod"/>
            </a:pPr>
            <a:r>
              <a:rPr lang="nl-NL">
                <a:ea typeface="MS PGothic"/>
              </a:rPr>
              <a:t>Verwijderen van vooraf gelokaliseerde lymfeklier</a:t>
            </a:r>
          </a:p>
          <a:p>
            <a:pPr marL="457200" indent="-457200">
              <a:buAutoNum type="alphaLcPeriod"/>
            </a:pPr>
            <a:r>
              <a:rPr lang="nl-NL"/>
              <a:t>Total </a:t>
            </a:r>
            <a:r>
              <a:rPr lang="nl-NL" err="1"/>
              <a:t>axillary</a:t>
            </a:r>
            <a:r>
              <a:rPr lang="nl-NL"/>
              <a:t> </a:t>
            </a:r>
            <a:r>
              <a:rPr lang="nl-NL" err="1"/>
              <a:t>dissection</a:t>
            </a:r>
            <a:endParaRPr lang="nl-NL"/>
          </a:p>
          <a:p>
            <a:pPr marL="457200" indent="-457200">
              <a:buAutoNum type="alphaLcPeriod"/>
            </a:pPr>
            <a:r>
              <a:rPr lang="nl-NL">
                <a:ea typeface="MS PGothic"/>
              </a:rPr>
              <a:t>Bepaling van </a:t>
            </a:r>
            <a:r>
              <a:rPr lang="nl-NL" err="1">
                <a:ea typeface="MS PGothic"/>
              </a:rPr>
              <a:t>tumorspecifieke</a:t>
            </a:r>
            <a:r>
              <a:rPr lang="nl-NL">
                <a:ea typeface="MS PGothic"/>
              </a:rPr>
              <a:t> kenmerken door patholoog</a:t>
            </a:r>
          </a:p>
        </p:txBody>
      </p:sp>
    </p:spTree>
    <p:extLst>
      <p:ext uri="{BB962C8B-B14F-4D97-AF65-F5344CB8AC3E}">
        <p14:creationId xmlns:p14="http://schemas.microsoft.com/office/powerpoint/2010/main" val="378755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4950A8-E281-A94F-87DA-626BEC2C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MS PGothic"/>
              </a:rPr>
              <a:t>2011-2014 radiotherapie oksel even veilig als OKD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36D136-71E6-2D4D-FE9E-E299FD4A57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>
                <a:ea typeface="MS PGothic"/>
              </a:rPr>
              <a:t>Recidief na OKD 0,9% </a:t>
            </a:r>
          </a:p>
          <a:p>
            <a:r>
              <a:rPr lang="nl-NL" dirty="0"/>
              <a:t>Recidief na RT oksel 1,8%</a:t>
            </a:r>
          </a:p>
          <a:p>
            <a:r>
              <a:rPr lang="nl-NL" dirty="0"/>
              <a:t>Geen verschil DFS</a:t>
            </a:r>
          </a:p>
          <a:p>
            <a:r>
              <a:rPr lang="nl-NL" dirty="0"/>
              <a:t>60% </a:t>
            </a:r>
            <a:r>
              <a:rPr lang="nl-NL" dirty="0" err="1"/>
              <a:t>pt</a:t>
            </a:r>
            <a:r>
              <a:rPr lang="nl-NL" dirty="0"/>
              <a:t> lymfoedeem na OKD</a:t>
            </a:r>
          </a:p>
          <a:p>
            <a:endParaRPr lang="nl-NL" dirty="0">
              <a:ea typeface="MS PGothic"/>
            </a:endParaRPr>
          </a:p>
          <a:p>
            <a:pPr marL="0" indent="0">
              <a:buNone/>
            </a:pPr>
            <a:r>
              <a:rPr lang="nl-NL" sz="1600" i="1" dirty="0">
                <a:ea typeface="Verdana"/>
              </a:rPr>
              <a:t>ACOSOG Z1011 &amp; AMAROS trial </a:t>
            </a:r>
            <a:endParaRPr lang="nl-NL" sz="1600" i="1">
              <a:solidFill>
                <a:srgbClr val="000000"/>
              </a:solidFill>
              <a:ea typeface="Verdana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F60F165-A76E-AD86-4533-3C4854632B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Lymfoedeem - oedeemwijzer.nl">
            <a:extLst>
              <a:ext uri="{FF2B5EF4-FFF2-40B4-BE49-F238E27FC236}">
                <a16:creationId xmlns:a16="http://schemas.microsoft.com/office/drawing/2014/main" id="{EF5FC1BD-334D-4B21-D3AC-6BC63755E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261" y="3362662"/>
            <a:ext cx="3286664" cy="1209675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97757FA0-86BE-4E3E-9FC2-A3F51108C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721" y="1288805"/>
            <a:ext cx="3780207" cy="151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50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err="1"/>
              <a:t>Okselsparende</a:t>
            </a:r>
            <a:r>
              <a:rPr lang="nl-NL" sz="2400"/>
              <a:t> behandeling bij </a:t>
            </a:r>
            <a:r>
              <a:rPr lang="nl-NL" sz="2400" err="1"/>
              <a:t>pt</a:t>
            </a:r>
            <a:r>
              <a:rPr lang="nl-NL" sz="2400"/>
              <a:t> met bewezen kliermetastase: MARI/ TAD </a:t>
            </a:r>
            <a:endParaRPr lang="en-US" sz="2500">
              <a:latin typeface="Calibri" panose="020F0502020204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E4639E-D540-C04C-8C6D-F46978756F94}" type="slidenum">
              <a:rPr lang="nl-NL" smtClean="0"/>
              <a:pPr/>
              <a:t>29</a:t>
            </a:fld>
            <a:endParaRPr lang="nl-N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33" y="1407770"/>
            <a:ext cx="5400600" cy="15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08" y="2917507"/>
            <a:ext cx="3235413" cy="219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5052053" y="3456225"/>
            <a:ext cx="2700300" cy="11185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67"/>
              <a:t>Tumor-positive axillary lymph node marked with I-125 seed prior to NAC (US guided)</a:t>
            </a:r>
            <a:endParaRPr lang="nl-NL" sz="1667"/>
          </a:p>
        </p:txBody>
      </p:sp>
      <p:sp>
        <p:nvSpPr>
          <p:cNvPr id="8" name="Tekstvak 7"/>
          <p:cNvSpPr txBox="1"/>
          <p:nvPr/>
        </p:nvSpPr>
        <p:spPr>
          <a:xfrm>
            <a:off x="762000" y="5437787"/>
            <a:ext cx="6510300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7"/>
              <a:t>Straver et al, Br J </a:t>
            </a:r>
            <a:r>
              <a:rPr lang="en-US" sz="1167" err="1"/>
              <a:t>Surg</a:t>
            </a:r>
            <a:r>
              <a:rPr lang="en-US" sz="1167"/>
              <a:t> 2010 Aug; 97(8)</a:t>
            </a:r>
            <a:endParaRPr lang="nl-NL" sz="1167"/>
          </a:p>
        </p:txBody>
      </p:sp>
    </p:spTree>
    <p:extLst>
      <p:ext uri="{BB962C8B-B14F-4D97-AF65-F5344CB8AC3E}">
        <p14:creationId xmlns:p14="http://schemas.microsoft.com/office/powerpoint/2010/main" val="53165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76B8A-D0DD-6578-E9DD-AF2A0870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Test je kennis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CED67A-2147-6E1A-4229-8F8DB3DEE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05" y="1224736"/>
            <a:ext cx="6371431" cy="3720996"/>
          </a:xfrm>
        </p:spPr>
        <p:txBody>
          <a:bodyPr/>
          <a:lstStyle/>
          <a:p>
            <a:pPr marL="0" indent="0">
              <a:buNone/>
            </a:pPr>
            <a:r>
              <a:rPr lang="nl-NL"/>
              <a:t>Wat is MIRABEL?</a:t>
            </a:r>
          </a:p>
          <a:p>
            <a:pPr marL="0" indent="0">
              <a:buNone/>
            </a:pPr>
            <a:endParaRPr lang="nl-NL"/>
          </a:p>
          <a:p>
            <a:pPr marL="457200" indent="-457200">
              <a:buAutoNum type="alphaLcPeriod"/>
            </a:pPr>
            <a:r>
              <a:rPr lang="nl-NL"/>
              <a:t>Een speciale postoperatieve BH </a:t>
            </a:r>
          </a:p>
          <a:p>
            <a:pPr marL="457200" indent="-457200">
              <a:buAutoNum type="alphaLcPeriod"/>
            </a:pPr>
            <a:r>
              <a:rPr lang="nl-NL"/>
              <a:t>Een manier om laesies uit de borst te biopteren</a:t>
            </a:r>
          </a:p>
          <a:p>
            <a:pPr marL="457200" indent="-457200">
              <a:buAutoNum type="alphaLcPeriod"/>
            </a:pPr>
            <a:r>
              <a:rPr lang="nl-NL"/>
              <a:t>Een nieuwe </a:t>
            </a:r>
            <a:r>
              <a:rPr lang="nl-NL" err="1"/>
              <a:t>antihormonale</a:t>
            </a:r>
            <a:r>
              <a:rPr lang="nl-NL"/>
              <a:t> therapie</a:t>
            </a:r>
          </a:p>
          <a:p>
            <a:pPr marL="457200" indent="-457200">
              <a:buAutoNum type="alphaLcPeriod"/>
            </a:pPr>
            <a:r>
              <a:rPr lang="nl-NL"/>
              <a:t>Een karakter uit de film </a:t>
            </a:r>
            <a:r>
              <a:rPr lang="nl-NL" err="1"/>
              <a:t>Encanto</a:t>
            </a:r>
            <a:endParaRPr lang="nl-NL"/>
          </a:p>
        </p:txBody>
      </p:sp>
      <p:pic>
        <p:nvPicPr>
          <p:cNvPr id="1028" name="Picture 4" descr="Mirabel Madrigal - Wikipedia">
            <a:extLst>
              <a:ext uri="{FF2B5EF4-FFF2-40B4-BE49-F238E27FC236}">
                <a16:creationId xmlns:a16="http://schemas.microsoft.com/office/drawing/2014/main" id="{55D5C97E-39BA-AD4D-63BD-0C0E8FCB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86" y="0"/>
            <a:ext cx="25273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215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el 1">
            <a:extLst>
              <a:ext uri="{FF2B5EF4-FFF2-40B4-BE49-F238E27FC236}">
                <a16:creationId xmlns:a16="http://schemas.microsoft.com/office/drawing/2014/main" id="{3B172612-9A80-FC72-7639-5DF83709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06" y="5145"/>
            <a:ext cx="8255094" cy="896555"/>
          </a:xfrm>
        </p:spPr>
        <p:txBody>
          <a:bodyPr wrap="square" anchor="ctr">
            <a:normAutofit/>
          </a:bodyPr>
          <a:lstStyle/>
          <a:p>
            <a:r>
              <a:rPr lang="nl-NL" altLang="nl-NL"/>
              <a:t>TAD-procedure (</a:t>
            </a:r>
            <a:r>
              <a:rPr lang="nl-NL" altLang="nl-NL" err="1"/>
              <a:t>targeted</a:t>
            </a:r>
            <a:r>
              <a:rPr lang="nl-NL" altLang="nl-NL"/>
              <a:t> </a:t>
            </a:r>
            <a:r>
              <a:rPr lang="nl-NL" altLang="nl-NL" err="1"/>
              <a:t>axillary</a:t>
            </a:r>
            <a:r>
              <a:rPr lang="nl-NL" altLang="nl-NL"/>
              <a:t> </a:t>
            </a:r>
            <a:r>
              <a:rPr lang="nl-NL" altLang="nl-NL" err="1"/>
              <a:t>dissection</a:t>
            </a:r>
            <a:r>
              <a:rPr lang="nl-NL" altLang="nl-NL"/>
              <a:t>)</a:t>
            </a:r>
          </a:p>
        </p:txBody>
      </p:sp>
      <p:graphicFrame>
        <p:nvGraphicFramePr>
          <p:cNvPr id="99337" name="Tijdelijke aanduiding voor inhoud 2">
            <a:extLst>
              <a:ext uri="{FF2B5EF4-FFF2-40B4-BE49-F238E27FC236}">
                <a16:creationId xmlns:a16="http://schemas.microsoft.com/office/drawing/2014/main" id="{502EB21F-0FF7-8F9B-5032-FCB2D85258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634839" y="1111250"/>
          <a:ext cx="8261189" cy="3720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Afbeelding 4" descr="PET avide klieren.jpg">
            <a:extLst>
              <a:ext uri="{FF2B5EF4-FFF2-40B4-BE49-F238E27FC236}">
                <a16:creationId xmlns:a16="http://schemas.microsoft.com/office/drawing/2014/main" id="{A9B72102-217F-7964-56E4-C02C015A2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41" y="1111250"/>
            <a:ext cx="3376831" cy="429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188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33">
            <a:extLst>
              <a:ext uri="{FF2B5EF4-FFF2-40B4-BE49-F238E27FC236}">
                <a16:creationId xmlns:a16="http://schemas.microsoft.com/office/drawing/2014/main" id="{DCA1485F-09E9-41C1-2508-38B519F46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05" y="82404"/>
            <a:ext cx="8255094" cy="896555"/>
          </a:xfrm>
        </p:spPr>
        <p:txBody>
          <a:bodyPr/>
          <a:lstStyle/>
          <a:p>
            <a:r>
              <a:rPr lang="nl-NL"/>
              <a:t>Kan OKD achterwege worden gelaten?</a:t>
            </a:r>
            <a:br>
              <a:rPr lang="nl-NL"/>
            </a:br>
            <a:r>
              <a:rPr lang="nl-NL"/>
              <a:t>Rol voor PET-CT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E4639E-D540-C04C-8C6D-F46978756F94}" type="slidenum">
              <a:rPr lang="nl-NL" smtClean="0"/>
              <a:pPr/>
              <a:t>31</a:t>
            </a:fld>
            <a:endParaRPr lang="nl-NL"/>
          </a:p>
        </p:txBody>
      </p:sp>
      <p:grpSp>
        <p:nvGrpSpPr>
          <p:cNvPr id="26" name="Groep 25"/>
          <p:cNvGrpSpPr/>
          <p:nvPr/>
        </p:nvGrpSpPr>
        <p:grpSpPr>
          <a:xfrm>
            <a:off x="611560" y="950731"/>
            <a:ext cx="7423133" cy="3840427"/>
            <a:chOff x="-21454" y="764704"/>
            <a:chExt cx="8907760" cy="4608512"/>
          </a:xfrm>
        </p:grpSpPr>
        <p:sp>
          <p:nvSpPr>
            <p:cNvPr id="3" name="Afgeronde rechthoek 2"/>
            <p:cNvSpPr/>
            <p:nvPr/>
          </p:nvSpPr>
          <p:spPr>
            <a:xfrm>
              <a:off x="1907704" y="4509120"/>
              <a:ext cx="1440160" cy="864096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17">
                  <a:solidFill>
                    <a:schemeClr val="tx1"/>
                  </a:solidFill>
                  <a:latin typeface="Calibri" panose="020F0502020204030204" pitchFamily="34" charset="0"/>
                </a:rPr>
                <a:t>none</a:t>
              </a:r>
              <a:endParaRPr lang="nl-NL" sz="1417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Afgeronde rechthoek 3"/>
            <p:cNvSpPr/>
            <p:nvPr/>
          </p:nvSpPr>
          <p:spPr>
            <a:xfrm>
              <a:off x="1882876" y="3403172"/>
              <a:ext cx="1440160" cy="864096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17" err="1">
                  <a:solidFill>
                    <a:schemeClr val="tx1"/>
                  </a:solidFill>
                  <a:latin typeface="Calibri" panose="020F0502020204030204" pitchFamily="34" charset="0"/>
                </a:rPr>
                <a:t>pCR</a:t>
              </a:r>
              <a:endParaRPr lang="nl-NL" sz="1417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Afgeronde rechthoek 4"/>
            <p:cNvSpPr/>
            <p:nvPr/>
          </p:nvSpPr>
          <p:spPr>
            <a:xfrm>
              <a:off x="2699792" y="2051906"/>
              <a:ext cx="1682688" cy="108012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17">
                  <a:solidFill>
                    <a:schemeClr val="tx1"/>
                  </a:solidFill>
                  <a:latin typeface="Calibri" panose="020F0502020204030204" pitchFamily="34" charset="0"/>
                </a:rPr>
                <a:t>1-3 lymph nodes</a:t>
              </a:r>
              <a:endParaRPr lang="nl-NL" sz="1417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Afgeronde rechthoek 5"/>
            <p:cNvSpPr/>
            <p:nvPr/>
          </p:nvSpPr>
          <p:spPr>
            <a:xfrm>
              <a:off x="4382479" y="764704"/>
              <a:ext cx="2022029" cy="108012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17">
                  <a:solidFill>
                    <a:schemeClr val="tx1"/>
                  </a:solidFill>
                  <a:latin typeface="Calibri" panose="020F0502020204030204" pitchFamily="34" charset="0"/>
                </a:rPr>
                <a:t>Patients with axillary lymph node metastases</a:t>
              </a:r>
              <a:endParaRPr lang="nl-NL" sz="1417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Afgeronde rechthoek 6"/>
            <p:cNvSpPr/>
            <p:nvPr/>
          </p:nvSpPr>
          <p:spPr>
            <a:xfrm>
              <a:off x="6478084" y="2060848"/>
              <a:ext cx="1682688" cy="108012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17">
                  <a:solidFill>
                    <a:schemeClr val="tx1"/>
                  </a:solidFill>
                  <a:latin typeface="Calibri" panose="020F0502020204030204" pitchFamily="34" charset="0"/>
                </a:rPr>
                <a:t>&gt; 3 </a:t>
              </a:r>
              <a:r>
                <a:rPr lang="nl-NL" sz="1417" err="1">
                  <a:solidFill>
                    <a:schemeClr val="tx1"/>
                  </a:solidFill>
                  <a:latin typeface="Calibri" panose="020F0502020204030204" pitchFamily="34" charset="0"/>
                </a:rPr>
                <a:t>lymph</a:t>
              </a:r>
              <a:r>
                <a:rPr lang="nl-NL" sz="1417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nl-NL" sz="1417" err="1">
                  <a:solidFill>
                    <a:schemeClr val="tx1"/>
                  </a:solidFill>
                  <a:latin typeface="Calibri" panose="020F0502020204030204" pitchFamily="34" charset="0"/>
                </a:rPr>
                <a:t>nodes</a:t>
              </a:r>
              <a:r>
                <a:rPr lang="nl-NL" sz="1417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8" name="Afgeronde rechthoek 7"/>
            <p:cNvSpPr/>
            <p:nvPr/>
          </p:nvSpPr>
          <p:spPr>
            <a:xfrm>
              <a:off x="3731526" y="3403172"/>
              <a:ext cx="1440160" cy="864096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17">
                  <a:solidFill>
                    <a:schemeClr val="tx1"/>
                  </a:solidFill>
                  <a:latin typeface="Calibri" panose="020F0502020204030204" pitchFamily="34" charset="0"/>
                </a:rPr>
                <a:t>no </a:t>
              </a:r>
              <a:r>
                <a:rPr lang="en-US" sz="1417" err="1">
                  <a:solidFill>
                    <a:schemeClr val="tx1"/>
                  </a:solidFill>
                  <a:latin typeface="Calibri" panose="020F0502020204030204" pitchFamily="34" charset="0"/>
                </a:rPr>
                <a:t>pCR</a:t>
              </a:r>
              <a:endParaRPr lang="nl-NL" sz="1417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Afgeronde rechthoek 8"/>
            <p:cNvSpPr/>
            <p:nvPr/>
          </p:nvSpPr>
          <p:spPr>
            <a:xfrm>
              <a:off x="3756353" y="4509120"/>
              <a:ext cx="1440160" cy="864096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17">
                  <a:solidFill>
                    <a:schemeClr val="tx1"/>
                  </a:solidFill>
                  <a:latin typeface="Calibri" panose="020F0502020204030204" pitchFamily="34" charset="0"/>
                </a:rPr>
                <a:t>radiotherapy</a:t>
              </a:r>
              <a:endParaRPr lang="nl-NL" sz="1417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Afgeronde rechthoek 9"/>
            <p:cNvSpPr/>
            <p:nvPr/>
          </p:nvSpPr>
          <p:spPr>
            <a:xfrm>
              <a:off x="5684429" y="4509120"/>
              <a:ext cx="1440160" cy="864096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17">
                  <a:solidFill>
                    <a:schemeClr val="tx1"/>
                  </a:solidFill>
                  <a:latin typeface="Calibri" panose="020F0502020204030204" pitchFamily="34" charset="0"/>
                </a:rPr>
                <a:t>radiotherapy</a:t>
              </a:r>
              <a:endParaRPr lang="nl-NL" sz="1417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Afgeronde rechthoek 10"/>
            <p:cNvSpPr/>
            <p:nvPr/>
          </p:nvSpPr>
          <p:spPr>
            <a:xfrm>
              <a:off x="5659601" y="3403172"/>
              <a:ext cx="1440160" cy="864096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17" err="1">
                  <a:solidFill>
                    <a:schemeClr val="tx1"/>
                  </a:solidFill>
                  <a:latin typeface="Calibri" panose="020F0502020204030204" pitchFamily="34" charset="0"/>
                </a:rPr>
                <a:t>pCR</a:t>
              </a:r>
              <a:endParaRPr lang="nl-NL" sz="1417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Afgeronde rechthoek 11"/>
            <p:cNvSpPr/>
            <p:nvPr/>
          </p:nvSpPr>
          <p:spPr>
            <a:xfrm>
              <a:off x="7426687" y="3403172"/>
              <a:ext cx="1440160" cy="864096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17">
                  <a:solidFill>
                    <a:schemeClr val="tx1"/>
                  </a:solidFill>
                  <a:latin typeface="Calibri" panose="020F0502020204030204" pitchFamily="34" charset="0"/>
                </a:rPr>
                <a:t>no </a:t>
              </a:r>
              <a:r>
                <a:rPr lang="en-US" sz="1417" err="1">
                  <a:solidFill>
                    <a:schemeClr val="tx1"/>
                  </a:solidFill>
                  <a:latin typeface="Calibri" panose="020F0502020204030204" pitchFamily="34" charset="0"/>
                </a:rPr>
                <a:t>pCR</a:t>
              </a:r>
              <a:endParaRPr lang="nl-NL" sz="1417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Afgeronde rechthoek 12"/>
            <p:cNvSpPr/>
            <p:nvPr/>
          </p:nvSpPr>
          <p:spPr>
            <a:xfrm>
              <a:off x="7446146" y="4503185"/>
              <a:ext cx="1440160" cy="864096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17">
                  <a:solidFill>
                    <a:schemeClr val="tx1"/>
                  </a:solidFill>
                  <a:latin typeface="Calibri" panose="020F0502020204030204" pitchFamily="34" charset="0"/>
                </a:rPr>
                <a:t>ALND + radiotherapy</a:t>
              </a:r>
              <a:endParaRPr lang="nl-NL" sz="1417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4" name="Rechte verbindingslijn 13"/>
            <p:cNvCxnSpPr>
              <a:stCxn id="6" idx="2"/>
            </p:cNvCxnSpPr>
            <p:nvPr/>
          </p:nvCxnSpPr>
          <p:spPr>
            <a:xfrm flipH="1">
              <a:off x="5390592" y="1844824"/>
              <a:ext cx="2902" cy="720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14"/>
            <p:cNvCxnSpPr/>
            <p:nvPr/>
          </p:nvCxnSpPr>
          <p:spPr>
            <a:xfrm>
              <a:off x="3541136" y="1916832"/>
              <a:ext cx="377829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15"/>
            <p:cNvCxnSpPr>
              <a:endCxn id="5" idx="0"/>
            </p:cNvCxnSpPr>
            <p:nvPr/>
          </p:nvCxnSpPr>
          <p:spPr>
            <a:xfrm>
              <a:off x="3541136" y="1916832"/>
              <a:ext cx="0" cy="1350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chte verbindingslijn 16"/>
            <p:cNvCxnSpPr/>
            <p:nvPr/>
          </p:nvCxnSpPr>
          <p:spPr>
            <a:xfrm>
              <a:off x="7308304" y="1916832"/>
              <a:ext cx="0" cy="1350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/>
            <p:cNvCxnSpPr>
              <a:stCxn id="5" idx="2"/>
            </p:cNvCxnSpPr>
            <p:nvPr/>
          </p:nvCxnSpPr>
          <p:spPr>
            <a:xfrm>
              <a:off x="3541136" y="3132026"/>
              <a:ext cx="0" cy="1529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18"/>
            <p:cNvCxnSpPr>
              <a:stCxn id="8" idx="0"/>
            </p:cNvCxnSpPr>
            <p:nvPr/>
          </p:nvCxnSpPr>
          <p:spPr>
            <a:xfrm flipV="1">
              <a:off x="4451606" y="3284984"/>
              <a:ext cx="0" cy="1181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chte verbindingslijn 19"/>
            <p:cNvCxnSpPr>
              <a:stCxn id="4" idx="0"/>
            </p:cNvCxnSpPr>
            <p:nvPr/>
          </p:nvCxnSpPr>
          <p:spPr>
            <a:xfrm flipV="1">
              <a:off x="2602956" y="3284984"/>
              <a:ext cx="0" cy="1181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/>
            <p:cNvCxnSpPr/>
            <p:nvPr/>
          </p:nvCxnSpPr>
          <p:spPr>
            <a:xfrm flipH="1">
              <a:off x="2602956" y="3284984"/>
              <a:ext cx="18486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/>
            <p:cNvCxnSpPr/>
            <p:nvPr/>
          </p:nvCxnSpPr>
          <p:spPr>
            <a:xfrm>
              <a:off x="7262800" y="3131468"/>
              <a:ext cx="0" cy="1529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/>
            <p:cNvCxnSpPr/>
            <p:nvPr/>
          </p:nvCxnSpPr>
          <p:spPr>
            <a:xfrm flipV="1">
              <a:off x="8173270" y="3284426"/>
              <a:ext cx="0" cy="1181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/>
            <p:cNvCxnSpPr/>
            <p:nvPr/>
          </p:nvCxnSpPr>
          <p:spPr>
            <a:xfrm flipV="1">
              <a:off x="6324620" y="3284426"/>
              <a:ext cx="0" cy="1181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/>
            <p:cNvCxnSpPr/>
            <p:nvPr/>
          </p:nvCxnSpPr>
          <p:spPr>
            <a:xfrm flipH="1">
              <a:off x="6324620" y="3284426"/>
              <a:ext cx="18486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kstvak 26"/>
            <p:cNvSpPr txBox="1"/>
            <p:nvPr/>
          </p:nvSpPr>
          <p:spPr>
            <a:xfrm>
              <a:off x="-21454" y="2431631"/>
              <a:ext cx="2160240" cy="356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b="1"/>
                <a:t>PET/CT before NAC</a:t>
              </a:r>
              <a:endParaRPr lang="nl-NL" sz="1333" b="1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0" y="3542832"/>
              <a:ext cx="2160240" cy="603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b="1"/>
                <a:t>Pathologic </a:t>
              </a:r>
            </a:p>
            <a:p>
              <a:r>
                <a:rPr lang="en-US" sz="1333" b="1"/>
                <a:t>response MARI</a:t>
              </a:r>
              <a:endParaRPr lang="nl-NL" sz="1333" b="1"/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150" y="4653136"/>
              <a:ext cx="2160240" cy="603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b="1"/>
                <a:t>Proposed axillary</a:t>
              </a:r>
            </a:p>
            <a:p>
              <a:r>
                <a:rPr lang="en-US" sz="1333" b="1"/>
                <a:t>treatment</a:t>
              </a:r>
              <a:endParaRPr lang="nl-NL" sz="1333" b="1"/>
            </a:p>
          </p:txBody>
        </p:sp>
        <p:cxnSp>
          <p:nvCxnSpPr>
            <p:cNvPr id="30" name="Rechte verbindingslijn 29"/>
            <p:cNvCxnSpPr/>
            <p:nvPr/>
          </p:nvCxnSpPr>
          <p:spPr>
            <a:xfrm flipV="1">
              <a:off x="2605032" y="4278804"/>
              <a:ext cx="0" cy="2303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30"/>
            <p:cNvCxnSpPr/>
            <p:nvPr/>
          </p:nvCxnSpPr>
          <p:spPr>
            <a:xfrm flipV="1">
              <a:off x="4477240" y="4272869"/>
              <a:ext cx="0" cy="2303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chte verbindingslijn 31"/>
            <p:cNvCxnSpPr/>
            <p:nvPr/>
          </p:nvCxnSpPr>
          <p:spPr>
            <a:xfrm flipV="1">
              <a:off x="6342415" y="4278804"/>
              <a:ext cx="0" cy="2303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echte verbindingslijn 32"/>
            <p:cNvCxnSpPr/>
            <p:nvPr/>
          </p:nvCxnSpPr>
          <p:spPr>
            <a:xfrm flipV="1">
              <a:off x="8221656" y="4278804"/>
              <a:ext cx="0" cy="2303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itel 1"/>
          <p:cNvSpPr txBox="1">
            <a:spLocks/>
          </p:cNvSpPr>
          <p:nvPr/>
        </p:nvSpPr>
        <p:spPr>
          <a:xfrm>
            <a:off x="744122" y="0"/>
            <a:ext cx="4968005" cy="397227"/>
          </a:xfrm>
          <a:prstGeom prst="rect">
            <a:avLst/>
          </a:prstGeom>
        </p:spPr>
        <p:txBody>
          <a:bodyPr>
            <a:noAutofit/>
          </a:bodyPr>
          <a:lstStyle>
            <a:lvl1pPr marL="450000" indent="-450000" algn="l" defTabSz="450000" rtl="0" eaLnBrk="1" latinLnBrk="0" hangingPunct="1">
              <a:spcBef>
                <a:spcPct val="0"/>
              </a:spcBef>
              <a:buClr>
                <a:schemeClr val="accent2"/>
              </a:buClr>
              <a:buFont typeface="Wingdings" charset="2"/>
              <a:buAutoNum type="arabicPlain"/>
              <a:defRPr sz="2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endParaRPr lang="nl-NL" sz="2500" u="sng">
              <a:solidFill>
                <a:srgbClr val="953735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115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A5437B-B340-90CA-AB7E-7F0568EF7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A2D0A26-3BA3-58CC-2E90-B17CE1C2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419093"/>
            <a:ext cx="6858000" cy="3600450"/>
          </a:xfr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48043758-A815-6ABC-30C7-E4AC0C714DA7}"/>
              </a:ext>
            </a:extLst>
          </p:cNvPr>
          <p:cNvSpPr/>
          <p:nvPr/>
        </p:nvSpPr>
        <p:spPr>
          <a:xfrm>
            <a:off x="6323725" y="4195380"/>
            <a:ext cx="1077310" cy="595586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10D8532-B7DD-DD90-D0A5-BD8D4D44D2BC}"/>
              </a:ext>
            </a:extLst>
          </p:cNvPr>
          <p:cNvSpPr txBox="1"/>
          <p:nvPr/>
        </p:nvSpPr>
        <p:spPr>
          <a:xfrm>
            <a:off x="6726621" y="1340070"/>
            <a:ext cx="1812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99/272 </a:t>
            </a:r>
            <a:r>
              <a:rPr lang="nl-NL" err="1"/>
              <a:t>pCR</a:t>
            </a:r>
            <a:r>
              <a:rPr lang="nl-NL"/>
              <a:t> </a:t>
            </a:r>
            <a:r>
              <a:rPr lang="nl-NL" err="1"/>
              <a:t>axilla</a:t>
            </a:r>
            <a:endParaRPr lang="nl-NL"/>
          </a:p>
          <a:p>
            <a:r>
              <a:rPr lang="nl-NL"/>
              <a:t>= 36%</a:t>
            </a:r>
          </a:p>
        </p:txBody>
      </p:sp>
    </p:spTree>
    <p:extLst>
      <p:ext uri="{BB962C8B-B14F-4D97-AF65-F5344CB8AC3E}">
        <p14:creationId xmlns:p14="http://schemas.microsoft.com/office/powerpoint/2010/main" val="753273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>
                <a:latin typeface="Calibri"/>
                <a:ea typeface="MS PGothic"/>
              </a:rPr>
              <a:t>3 jaar follow-up data </a:t>
            </a:r>
            <a:endParaRPr lang="en-US" sz="2500">
              <a:latin typeface="Calibri" panose="020F0502020204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E4639E-D540-C04C-8C6D-F46978756F94}" type="slidenum">
              <a:rPr lang="nl-NL" smtClean="0"/>
              <a:pPr/>
              <a:t>33</a:t>
            </a:fld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333" err="1"/>
              <a:t>cN</a:t>
            </a:r>
            <a:r>
              <a:rPr lang="en-US" sz="2333"/>
              <a:t>(1-3)</a:t>
            </a:r>
          </a:p>
          <a:p>
            <a:pPr lvl="1">
              <a:lnSpc>
                <a:spcPct val="150000"/>
              </a:lnSpc>
            </a:pPr>
            <a:r>
              <a:rPr lang="en-US" sz="2000" err="1"/>
              <a:t>pCR</a:t>
            </a:r>
            <a:r>
              <a:rPr lang="en-US" sz="2000"/>
              <a:t> (</a:t>
            </a:r>
            <a:r>
              <a:rPr lang="en-US" sz="2000" err="1"/>
              <a:t>geen</a:t>
            </a:r>
            <a:r>
              <a:rPr lang="en-US" sz="2000"/>
              <a:t> RT) 2/56 </a:t>
            </a:r>
            <a:r>
              <a:rPr lang="en-US" sz="2000" err="1"/>
              <a:t>locaal</a:t>
            </a:r>
            <a:r>
              <a:rPr lang="en-US" sz="2000"/>
              <a:t> </a:t>
            </a:r>
            <a:r>
              <a:rPr lang="en-US" sz="2000" err="1"/>
              <a:t>recidief</a:t>
            </a:r>
            <a:r>
              <a:rPr lang="en-US" sz="2000"/>
              <a:t> (3,5%)</a:t>
            </a:r>
          </a:p>
          <a:p>
            <a:pPr lvl="1">
              <a:lnSpc>
                <a:spcPct val="150000"/>
              </a:lnSpc>
            </a:pPr>
            <a:r>
              <a:rPr lang="en-US" sz="2000"/>
              <a:t>Non </a:t>
            </a:r>
            <a:r>
              <a:rPr lang="en-US" sz="2000" err="1"/>
              <a:t>pCR</a:t>
            </a:r>
            <a:r>
              <a:rPr lang="en-US" sz="2000"/>
              <a:t> (RT) 4/118 </a:t>
            </a:r>
            <a:r>
              <a:rPr lang="en-US" sz="2000" err="1"/>
              <a:t>locaal</a:t>
            </a:r>
            <a:r>
              <a:rPr lang="en-US" sz="2000"/>
              <a:t> </a:t>
            </a:r>
            <a:r>
              <a:rPr lang="en-US" sz="2000" err="1"/>
              <a:t>recidief</a:t>
            </a:r>
            <a:r>
              <a:rPr lang="en-US" sz="2000"/>
              <a:t> (3,3%)</a:t>
            </a:r>
          </a:p>
          <a:p>
            <a:pPr>
              <a:lnSpc>
                <a:spcPct val="150000"/>
              </a:lnSpc>
            </a:pPr>
            <a:r>
              <a:rPr lang="en-US" sz="2333" err="1"/>
              <a:t>cN</a:t>
            </a:r>
            <a:r>
              <a:rPr lang="en-US" sz="2333"/>
              <a:t>(&gt;4); </a:t>
            </a:r>
          </a:p>
          <a:p>
            <a:pPr lvl="1">
              <a:lnSpc>
                <a:spcPct val="150000"/>
              </a:lnSpc>
            </a:pPr>
            <a:r>
              <a:rPr lang="en-US" sz="2000" err="1"/>
              <a:t>pCR</a:t>
            </a:r>
            <a:r>
              <a:rPr lang="en-US" sz="2000"/>
              <a:t> (RT) 2/43 locoregional </a:t>
            </a:r>
            <a:r>
              <a:rPr lang="en-US" sz="2000" err="1"/>
              <a:t>recidief</a:t>
            </a:r>
            <a:r>
              <a:rPr lang="en-US" sz="2000"/>
              <a:t> (4,6%)</a:t>
            </a:r>
          </a:p>
          <a:p>
            <a:pPr lvl="1">
              <a:lnSpc>
                <a:spcPct val="150000"/>
              </a:lnSpc>
            </a:pPr>
            <a:r>
              <a:rPr lang="en-US" sz="2000" b="1"/>
              <a:t>Non </a:t>
            </a:r>
            <a:r>
              <a:rPr lang="en-US" sz="2000" b="1" err="1"/>
              <a:t>pCR</a:t>
            </a:r>
            <a:r>
              <a:rPr lang="en-US" sz="2000" b="1"/>
              <a:t> (RT + ALND) </a:t>
            </a:r>
            <a:r>
              <a:rPr lang="en-US" sz="2000"/>
              <a:t>6/55 locoregional </a:t>
            </a:r>
            <a:r>
              <a:rPr lang="en-US" sz="2000" err="1"/>
              <a:t>recidief</a:t>
            </a:r>
            <a:r>
              <a:rPr lang="en-US" sz="2000"/>
              <a:t> </a:t>
            </a:r>
            <a:r>
              <a:rPr lang="en-US" sz="2000" b="1"/>
              <a:t>(10%)</a:t>
            </a:r>
          </a:p>
        </p:txBody>
      </p:sp>
    </p:spTree>
    <p:extLst>
      <p:ext uri="{BB962C8B-B14F-4D97-AF65-F5344CB8AC3E}">
        <p14:creationId xmlns:p14="http://schemas.microsoft.com/office/powerpoint/2010/main" val="3824207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985AF7-1B4B-969A-AC88-2023FA198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ea typeface="MS PGothic"/>
              </a:rPr>
              <a:t>AvL</a:t>
            </a:r>
            <a:r>
              <a:rPr lang="nl-NL" dirty="0">
                <a:ea typeface="MS PGothic"/>
              </a:rPr>
              <a:t> .. NWZ.. Nederland</a:t>
            </a:r>
            <a:endParaRPr lang="nl-NL" dirty="0"/>
          </a:p>
        </p:txBody>
      </p:sp>
      <p:pic>
        <p:nvPicPr>
          <p:cNvPr id="4" name="Tijdelijke aanduiding voor inhoud 3" descr="Pricing strategy for the technology adoption lifecycle I Ibbaka">
            <a:extLst>
              <a:ext uri="{FF2B5EF4-FFF2-40B4-BE49-F238E27FC236}">
                <a16:creationId xmlns:a16="http://schemas.microsoft.com/office/drawing/2014/main" id="{0F8B621D-091C-0537-1604-DCAC6A241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5173" y="1224736"/>
            <a:ext cx="5214253" cy="3720996"/>
          </a:xfrm>
        </p:spPr>
      </p:pic>
    </p:spTree>
    <p:extLst>
      <p:ext uri="{BB962C8B-B14F-4D97-AF65-F5344CB8AC3E}">
        <p14:creationId xmlns:p14="http://schemas.microsoft.com/office/powerpoint/2010/main" val="99065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D10BF3-5622-D41A-1D0D-DD91E777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MS PGothic"/>
              </a:rPr>
              <a:t>Test je kennis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2AAE56-243A-4F1D-512F-3A6D3DD5E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ea typeface="MS PGothic"/>
              </a:rPr>
              <a:t>Stelling: na een borstamputatie is er een lagere recidiefkans dan na borstsparende behandeling </a:t>
            </a:r>
            <a:endParaRPr lang="nl-NL" dirty="0"/>
          </a:p>
          <a:p>
            <a:pPr>
              <a:buAutoNum type="alphaLcPeriod"/>
            </a:pPr>
            <a:endParaRPr lang="nl-NL" dirty="0"/>
          </a:p>
          <a:p>
            <a:pPr marL="457200" indent="-457200">
              <a:buAutoNum type="alphaLcPeriod"/>
            </a:pPr>
            <a:r>
              <a:rPr lang="nl-NL" dirty="0">
                <a:ea typeface="MS PGothic"/>
              </a:rPr>
              <a:t>Waar</a:t>
            </a:r>
            <a:endParaRPr lang="nl-NL" dirty="0"/>
          </a:p>
          <a:p>
            <a:pPr>
              <a:buAutoNum type="alphaLcPeriod"/>
            </a:pPr>
            <a:r>
              <a:rPr lang="nl-NL" dirty="0">
                <a:ea typeface="MS PGothic"/>
              </a:rPr>
              <a:t>  Niet waar </a:t>
            </a:r>
            <a:endParaRPr lang="nl-NL" dirty="0"/>
          </a:p>
          <a:p>
            <a:pPr>
              <a:buAutoNum type="alphaL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5770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0C9C15-4BFD-6500-AB18-C3868D3DE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94387F-6D5F-CA5A-4E86-20E51C552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ea typeface="MS PGothic"/>
              </a:rPr>
              <a:t>Wat is een TE? </a:t>
            </a:r>
          </a:p>
          <a:p>
            <a:pPr marL="0" indent="0">
              <a:buNone/>
            </a:pPr>
            <a:endParaRPr lang="nl-NL" dirty="0"/>
          </a:p>
          <a:p>
            <a:pPr marL="457200" indent="-457200">
              <a:buAutoNum type="alphaLcPeriod"/>
            </a:pPr>
            <a:r>
              <a:rPr lang="nl-NL" dirty="0">
                <a:ea typeface="MS PGothic"/>
              </a:rPr>
              <a:t>Directe reconstructievorm met </a:t>
            </a:r>
            <a:r>
              <a:rPr lang="nl-NL" dirty="0" err="1">
                <a:ea typeface="MS PGothic"/>
              </a:rPr>
              <a:t>vulbare</a:t>
            </a:r>
            <a:r>
              <a:rPr lang="nl-NL" dirty="0">
                <a:ea typeface="MS PGothic"/>
              </a:rPr>
              <a:t> siliconenprothese</a:t>
            </a:r>
            <a:endParaRPr lang="nl-NL" dirty="0"/>
          </a:p>
          <a:p>
            <a:pPr marL="457200" indent="-457200">
              <a:buAutoNum type="alphaLcPeriod"/>
            </a:pPr>
            <a:r>
              <a:rPr lang="nl-NL" dirty="0">
                <a:ea typeface="MS PGothic"/>
              </a:rPr>
              <a:t>Uitgestelde reconstructie met siliconenprothese</a:t>
            </a:r>
          </a:p>
          <a:p>
            <a:pPr marL="457200" indent="-457200">
              <a:buAutoNum type="alphaLcPeriod"/>
            </a:pPr>
            <a:r>
              <a:rPr lang="nl-NL" dirty="0">
                <a:ea typeface="MS PGothic"/>
              </a:rPr>
              <a:t>Reconstructie met lichaamseigen weefsel</a:t>
            </a:r>
            <a:endParaRPr lang="nl-NL" dirty="0"/>
          </a:p>
          <a:p>
            <a:pPr marL="457200" indent="-457200">
              <a:buAutoNum type="alphaL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3698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DA49B-4377-C4D4-ADAD-2384B56ED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MS PGothic"/>
              </a:rPr>
              <a:t>Borstsparend + RT   'vroeger' </a:t>
            </a:r>
            <a:endParaRPr lang="nl-NL"/>
          </a:p>
        </p:txBody>
      </p:sp>
      <p:pic>
        <p:nvPicPr>
          <p:cNvPr id="9" name="Afbeelding 8" descr="Afbeelding met spier, Ontblote borst, Mannelijke persoon, persoon&#10;&#10;Automatisch gegenereerde beschrijving">
            <a:extLst>
              <a:ext uri="{FF2B5EF4-FFF2-40B4-BE49-F238E27FC236}">
                <a16:creationId xmlns:a16="http://schemas.microsoft.com/office/drawing/2014/main" id="{50E5049B-4B17-E406-B05C-9CD586EA6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320" y="1086616"/>
            <a:ext cx="2380635" cy="2134523"/>
          </a:xfrm>
          <a:prstGeom prst="rect">
            <a:avLst/>
          </a:prstGeom>
        </p:spPr>
      </p:pic>
      <p:pic>
        <p:nvPicPr>
          <p:cNvPr id="10" name="Afbeelding 9" descr="Afbeelding met persoon, person, spier, Mannelijke persoon&#10;&#10;Automatisch gegenereerde beschrijving">
            <a:extLst>
              <a:ext uri="{FF2B5EF4-FFF2-40B4-BE49-F238E27FC236}">
                <a16:creationId xmlns:a16="http://schemas.microsoft.com/office/drawing/2014/main" id="{E9B39B3F-7979-7F52-91C5-6C25CAD74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57" y="1086158"/>
            <a:ext cx="2291838" cy="2141589"/>
          </a:xfrm>
          <a:prstGeom prst="rect">
            <a:avLst/>
          </a:prstGeom>
        </p:spPr>
      </p:pic>
      <p:pic>
        <p:nvPicPr>
          <p:cNvPr id="11" name="Afbeelding 10" descr="Afbeelding met spier, huid, kast, persoon&#10;&#10;Automatisch gegenereerde beschrijving">
            <a:extLst>
              <a:ext uri="{FF2B5EF4-FFF2-40B4-BE49-F238E27FC236}">
                <a16:creationId xmlns:a16="http://schemas.microsoft.com/office/drawing/2014/main" id="{AE0613E2-A324-FAE8-80BA-98C28E4B4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202" y="3413945"/>
            <a:ext cx="2752725" cy="1885950"/>
          </a:xfrm>
          <a:prstGeom prst="rect">
            <a:avLst/>
          </a:prstGeom>
        </p:spPr>
      </p:pic>
      <p:pic>
        <p:nvPicPr>
          <p:cNvPr id="12" name="Afbeelding 11" descr="Afbeelding met huid, Vlees, persoon&#10;&#10;Automatisch gegenereerde beschrijving">
            <a:extLst>
              <a:ext uri="{FF2B5EF4-FFF2-40B4-BE49-F238E27FC236}">
                <a16:creationId xmlns:a16="http://schemas.microsoft.com/office/drawing/2014/main" id="{7E10A1CB-0DBB-92BE-BACB-C6069AC8C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819" y="3432226"/>
            <a:ext cx="2294604" cy="186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16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FC451-2A92-A8BD-3CD8-9687ACDAA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MS PGothic"/>
              </a:rPr>
              <a:t>Alternatief?</a:t>
            </a:r>
            <a:endParaRPr lang="nl-NL"/>
          </a:p>
        </p:txBody>
      </p:sp>
      <p:pic>
        <p:nvPicPr>
          <p:cNvPr id="15" name="Tijdelijke aanduiding voor inhoud 14" descr="Afbeelding met persoon, Ontblote borst, kast, Vlees&#10;&#10;Automatisch gegenereerde beschrijving">
            <a:extLst>
              <a:ext uri="{FF2B5EF4-FFF2-40B4-BE49-F238E27FC236}">
                <a16:creationId xmlns:a16="http://schemas.microsoft.com/office/drawing/2014/main" id="{0E0D09DE-8EAD-124D-7B48-FCCD29C437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316" y="1327049"/>
            <a:ext cx="2954286" cy="2124689"/>
          </a:xfrm>
        </p:spPr>
      </p:pic>
      <p:pic>
        <p:nvPicPr>
          <p:cNvPr id="17" name="Afbeelding 16" descr="Afbeelding met persoon, vinger, ei, baby&#10;&#10;Automatisch gegenereerde beschrijving">
            <a:extLst>
              <a:ext uri="{FF2B5EF4-FFF2-40B4-BE49-F238E27FC236}">
                <a16:creationId xmlns:a16="http://schemas.microsoft.com/office/drawing/2014/main" id="{E2025552-EDA7-A38F-25A7-CD382AC9E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887" y="2711106"/>
            <a:ext cx="4172565" cy="23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37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3555D3-4E98-0949-9A2F-E156A6779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1700"/>
          </a:xfrm>
        </p:spPr>
        <p:txBody>
          <a:bodyPr wrap="square" anchor="ctr">
            <a:normAutofit/>
          </a:bodyPr>
          <a:lstStyle/>
          <a:p>
            <a:r>
              <a:rPr lang="nl-NL" err="1">
                <a:ea typeface="MS PGothic"/>
              </a:rPr>
              <a:t>Oncoplastische</a:t>
            </a:r>
            <a:r>
              <a:rPr lang="nl-NL">
                <a:ea typeface="MS PGothic"/>
              </a:rPr>
              <a:t> chirurgie</a:t>
            </a:r>
            <a:endParaRPr lang="nl-NL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F2D6E01-9BA4-17F7-1957-6B60BAC5B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313" y="1430798"/>
            <a:ext cx="8407810" cy="3834482"/>
          </a:xfrm>
        </p:spPr>
        <p:txBody>
          <a:bodyPr/>
          <a:lstStyle/>
          <a:p>
            <a:r>
              <a:rPr lang="en-US" err="1">
                <a:ea typeface="MS PGothic"/>
              </a:rPr>
              <a:t>chirurg</a:t>
            </a:r>
            <a:r>
              <a:rPr lang="en-US">
                <a:ea typeface="MS PGothic"/>
              </a:rPr>
              <a:t> + </a:t>
            </a:r>
            <a:r>
              <a:rPr lang="en-US" err="1">
                <a:ea typeface="MS PGothic"/>
              </a:rPr>
              <a:t>plastisch</a:t>
            </a:r>
            <a:r>
              <a:rPr lang="en-US">
                <a:ea typeface="MS PGothic"/>
              </a:rPr>
              <a:t> </a:t>
            </a:r>
            <a:r>
              <a:rPr lang="en-US" err="1">
                <a:ea typeface="MS PGothic"/>
              </a:rPr>
              <a:t>chirurg</a:t>
            </a:r>
            <a:endParaRPr lang="en-US">
              <a:ea typeface="MS PGothic"/>
            </a:endParaRPr>
          </a:p>
          <a:p>
            <a:r>
              <a:rPr lang="en-US">
                <a:ea typeface="MS PGothic"/>
              </a:rPr>
              <a:t>A-Z </a:t>
            </a:r>
            <a:r>
              <a:rPr lang="en-US" err="1">
                <a:ea typeface="MS PGothic"/>
              </a:rPr>
              <a:t>samen</a:t>
            </a:r>
            <a:r>
              <a:rPr lang="en-US">
                <a:ea typeface="MS PGothic"/>
              </a:rPr>
              <a:t> </a:t>
            </a:r>
            <a:r>
              <a:rPr lang="en-US" err="1">
                <a:ea typeface="MS PGothic"/>
              </a:rPr>
              <a:t>opereren</a:t>
            </a:r>
            <a:endParaRPr lang="en-US">
              <a:ea typeface="MS PGothic"/>
            </a:endParaRPr>
          </a:p>
          <a:p>
            <a:r>
              <a:rPr lang="en-US">
                <a:ea typeface="MS PGothic"/>
              </a:rPr>
              <a:t>20% van alle </a:t>
            </a:r>
            <a:r>
              <a:rPr lang="en-US" err="1">
                <a:ea typeface="MS PGothic"/>
              </a:rPr>
              <a:t>operaties</a:t>
            </a:r>
            <a:endParaRPr lang="en-US" err="1"/>
          </a:p>
          <a:p>
            <a:endParaRPr lang="en-US"/>
          </a:p>
          <a:p>
            <a:r>
              <a:rPr lang="en-US" err="1">
                <a:ea typeface="MS PGothic"/>
              </a:rPr>
              <a:t>Preventie</a:t>
            </a:r>
            <a:r>
              <a:rPr lang="en-US">
                <a:ea typeface="MS PGothic"/>
              </a:rPr>
              <a:t> </a:t>
            </a:r>
            <a:r>
              <a:rPr lang="en-US" err="1">
                <a:ea typeface="MS PGothic"/>
              </a:rPr>
              <a:t>misvorming</a:t>
            </a:r>
            <a:endParaRPr lang="en-US" err="1"/>
          </a:p>
          <a:p>
            <a:endParaRPr lang="en-US"/>
          </a:p>
          <a:p>
            <a:endParaRPr lang="en-US"/>
          </a:p>
        </p:txBody>
      </p:sp>
      <p:pic>
        <p:nvPicPr>
          <p:cNvPr id="3" name="Afbeelding 2" descr="Afbeelding met Medische apparatuur, medisch, gezondheidszorg, kamer&#10;&#10;Automatisch gegenereerde beschrijving">
            <a:extLst>
              <a:ext uri="{FF2B5EF4-FFF2-40B4-BE49-F238E27FC236}">
                <a16:creationId xmlns:a16="http://schemas.microsoft.com/office/drawing/2014/main" id="{0611D758-0450-F481-679C-0CC6239FE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873" y="1429301"/>
            <a:ext cx="266235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25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E9D7F-C1E4-5663-7079-755D1A14F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MS PGothic"/>
              </a:rPr>
              <a:t>Benigne </a:t>
            </a:r>
            <a:r>
              <a:rPr lang="en-US" err="1">
                <a:ea typeface="MS PGothic"/>
              </a:rPr>
              <a:t>aandoeningen</a:t>
            </a:r>
            <a:r>
              <a:rPr lang="en-US">
                <a:ea typeface="MS PGothic"/>
              </a:rPr>
              <a:t> van de mamma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2CEB6-775F-57B4-48D4-0096ED885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>
                <a:ea typeface="MS PGothic"/>
              </a:rPr>
              <a:t>Cyste</a:t>
            </a:r>
            <a:endParaRPr lang="en-US" err="1"/>
          </a:p>
          <a:p>
            <a:r>
              <a:rPr lang="en-US" dirty="0" err="1">
                <a:ea typeface="MS PGothic"/>
              </a:rPr>
              <a:t>Lipoom</a:t>
            </a:r>
          </a:p>
          <a:p>
            <a:r>
              <a:rPr lang="en-US" err="1">
                <a:ea typeface="MS PGothic"/>
              </a:rPr>
              <a:t>Atheroomcyste</a:t>
            </a:r>
            <a:endParaRPr lang="en-US">
              <a:ea typeface="MS PGothic"/>
            </a:endParaRPr>
          </a:p>
          <a:p>
            <a:r>
              <a:rPr lang="en-US" dirty="0">
                <a:ea typeface="MS PGothic"/>
              </a:rPr>
              <a:t>Mastitis </a:t>
            </a:r>
          </a:p>
          <a:p>
            <a:endParaRPr lang="en-US" dirty="0">
              <a:ea typeface="MS PGothic"/>
            </a:endParaRPr>
          </a:p>
          <a:p>
            <a:r>
              <a:rPr lang="en-US" dirty="0">
                <a:ea typeface="MS PGothic"/>
              </a:rPr>
              <a:t>Fibro-</a:t>
            </a:r>
            <a:r>
              <a:rPr lang="en-US" dirty="0" err="1">
                <a:ea typeface="MS PGothic"/>
              </a:rPr>
              <a:t>adenoom</a:t>
            </a:r>
          </a:p>
          <a:p>
            <a:pPr marL="0" indent="0">
              <a:buNone/>
            </a:pPr>
            <a:r>
              <a:rPr lang="en-US" dirty="0">
                <a:ea typeface="MS PGothic"/>
              </a:rPr>
              <a:t>(</a:t>
            </a:r>
            <a:r>
              <a:rPr lang="en-US" dirty="0" err="1">
                <a:ea typeface="MS PGothic"/>
              </a:rPr>
              <a:t>phyllodestumor</a:t>
            </a:r>
            <a:r>
              <a:rPr lang="en-US" dirty="0">
                <a:ea typeface="MS PGothic"/>
              </a:rPr>
              <a:t>)</a:t>
            </a:r>
          </a:p>
          <a:p>
            <a:endParaRPr lang="en-US" dirty="0"/>
          </a:p>
          <a:p>
            <a:pPr marL="0" indent="0">
              <a:buNone/>
            </a:pPr>
            <a:endParaRPr lang="en-US">
              <a:ea typeface="MS P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135704-331C-631E-F804-1811001FF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996" y="717193"/>
            <a:ext cx="2343150" cy="1419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316EA8-5CA6-29F5-A15D-87854FEF1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243" y="1685148"/>
            <a:ext cx="2473390" cy="16526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BCF464-7216-4D4D-D3D1-1EB0346FB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748" y="2395051"/>
            <a:ext cx="2354814" cy="1873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F52D3-CB43-B602-07D3-5CC72DDD0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836" y="3681927"/>
            <a:ext cx="2480390" cy="1461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176C77-06D9-DFE2-6EBF-2A3430207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689" y="4516794"/>
            <a:ext cx="202882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35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AD70A-58B2-503C-1FD9-6750CF982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MS PGothic"/>
              </a:rPr>
              <a:t>Oncoplastische</a:t>
            </a:r>
            <a:r>
              <a:rPr lang="en-US" dirty="0">
                <a:ea typeface="MS PGothic"/>
              </a:rPr>
              <a:t> </a:t>
            </a:r>
            <a:r>
              <a:rPr lang="en-US" dirty="0" err="1">
                <a:ea typeface="MS PGothic"/>
              </a:rPr>
              <a:t>chirurgie</a:t>
            </a:r>
            <a:r>
              <a:rPr lang="en-US" dirty="0">
                <a:ea typeface="MS PGothic"/>
              </a:rPr>
              <a:t> (</a:t>
            </a:r>
            <a:r>
              <a:rPr lang="en-US" dirty="0" err="1">
                <a:ea typeface="MS PGothic"/>
              </a:rPr>
              <a:t>transpositie</a:t>
            </a:r>
            <a:r>
              <a:rPr lang="en-US" dirty="0">
                <a:ea typeface="MS PGothic"/>
              </a:rPr>
              <a:t>)</a:t>
            </a:r>
            <a:endParaRPr lang="en-US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7FE63C7-93E1-C6F3-214A-ACE2EF2FB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48" y="1220988"/>
            <a:ext cx="8369710" cy="327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56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CBB65-C7BD-84E6-2C3E-6A92226C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ea typeface="MS PGothic"/>
              </a:rPr>
              <a:t>Oncoplastische</a:t>
            </a:r>
            <a:r>
              <a:rPr lang="nl-NL" dirty="0">
                <a:ea typeface="MS PGothic"/>
              </a:rPr>
              <a:t> chirurgie (reductie)</a:t>
            </a:r>
            <a:endParaRPr lang="nl-NL" dirty="0"/>
          </a:p>
        </p:txBody>
      </p:sp>
      <p:pic>
        <p:nvPicPr>
          <p:cNvPr id="4" name="Afbeelding 3" descr="Afbeelding met persoon, kast, maag, schouder&#10;&#10;Automatisch gegenereerde beschrijving">
            <a:extLst>
              <a:ext uri="{FF2B5EF4-FFF2-40B4-BE49-F238E27FC236}">
                <a16:creationId xmlns:a16="http://schemas.microsoft.com/office/drawing/2014/main" id="{B8BD4AB3-F8E3-D21A-8DB3-730A36D93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12" y="1082623"/>
            <a:ext cx="3686789" cy="3863155"/>
          </a:xfrm>
          <a:prstGeom prst="rect">
            <a:avLst/>
          </a:prstGeom>
        </p:spPr>
      </p:pic>
      <p:pic>
        <p:nvPicPr>
          <p:cNvPr id="5" name="Afbeelding 4" descr="Afbeelding met schets, kunst&#10;&#10;Automatisch gegenereerde beschrijving">
            <a:extLst>
              <a:ext uri="{FF2B5EF4-FFF2-40B4-BE49-F238E27FC236}">
                <a16:creationId xmlns:a16="http://schemas.microsoft.com/office/drawing/2014/main" id="{92BE3986-A586-4C5F-4FAE-A47D324AC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266" y="1859066"/>
            <a:ext cx="4977887" cy="199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5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CAA3EA-2119-9065-DD01-08D5D45FB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Reconstructiemogelijkheden na ablatio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234D35-8902-5C5D-BC45-ECBDAEC54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05" y="1224736"/>
            <a:ext cx="3564231" cy="3720996"/>
          </a:xfrm>
        </p:spPr>
        <p:txBody>
          <a:bodyPr/>
          <a:lstStyle/>
          <a:p>
            <a:pPr marL="0" indent="0">
              <a:buNone/>
            </a:pPr>
            <a:r>
              <a:rPr lang="nl-NL">
                <a:ea typeface="MS PGothic"/>
              </a:rPr>
              <a:t>- Prothese</a:t>
            </a:r>
            <a:endParaRPr lang="nl-NL"/>
          </a:p>
          <a:p>
            <a:pPr>
              <a:buFont typeface="Calibri"/>
              <a:buChar char="-"/>
            </a:pPr>
            <a:r>
              <a:rPr lang="nl-NL"/>
              <a:t>Eigen weefsel </a:t>
            </a:r>
          </a:p>
          <a:p>
            <a:pPr>
              <a:buFont typeface="Calibri"/>
              <a:buChar char="-"/>
            </a:pPr>
            <a:r>
              <a:rPr lang="nl-NL"/>
              <a:t>Hybride </a:t>
            </a:r>
          </a:p>
          <a:p>
            <a:pPr>
              <a:buFont typeface="Calibri"/>
              <a:buChar char="-"/>
            </a:pPr>
            <a:r>
              <a:rPr lang="nl-NL"/>
              <a:t>AFT va 2024</a:t>
            </a:r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7B47A054-1ECF-2A80-D8ED-71D55D51F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00393"/>
            <a:ext cx="5177879" cy="416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Afbeelding met spier, Vlees, persoon, maag&#10;&#10;Automatisch gegenereerde beschrijving">
            <a:extLst>
              <a:ext uri="{FF2B5EF4-FFF2-40B4-BE49-F238E27FC236}">
                <a16:creationId xmlns:a16="http://schemas.microsoft.com/office/drawing/2014/main" id="{5EA09DA9-4C1E-C8AD-66D7-B94B011D7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488" y="3063363"/>
            <a:ext cx="27622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99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BA652-9A94-F5E3-B955-E4D166A47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MS PGothic"/>
              </a:rPr>
              <a:t>AFT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2DA5F61-DB8A-4A11-AADE-0DDEA0056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905" y="1141212"/>
            <a:ext cx="3318079" cy="3605366"/>
          </a:xfrm>
        </p:spPr>
      </p:pic>
      <p:pic>
        <p:nvPicPr>
          <p:cNvPr id="7" name="Afbeelding 6" descr="Afbeelding met Vlees, huid, kast, persoon&#10;&#10;Automatisch gegenereerde beschrijving">
            <a:extLst>
              <a:ext uri="{FF2B5EF4-FFF2-40B4-BE49-F238E27FC236}">
                <a16:creationId xmlns:a16="http://schemas.microsoft.com/office/drawing/2014/main" id="{12EC651D-6149-87C9-1540-B0AFD6DC5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640" y="1141618"/>
            <a:ext cx="7168637" cy="1975361"/>
          </a:xfrm>
          <a:prstGeom prst="rect">
            <a:avLst/>
          </a:prstGeom>
        </p:spPr>
      </p:pic>
      <p:pic>
        <p:nvPicPr>
          <p:cNvPr id="8" name="Afbeelding 7" descr="Afbeelding met persoon, kast, huid, spier&#10;&#10;Automatisch gegenereerde beschrijving">
            <a:extLst>
              <a:ext uri="{FF2B5EF4-FFF2-40B4-BE49-F238E27FC236}">
                <a16:creationId xmlns:a16="http://schemas.microsoft.com/office/drawing/2014/main" id="{6AAE815E-D9EB-47E0-9600-C3FE20612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016" y="3151237"/>
            <a:ext cx="2568678" cy="233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41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69D92C-D04E-E4B0-D5B1-659DBB0D0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Test je kennis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BFCEE6-93B5-41D0-D8FC-305DB06A7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05" y="1290144"/>
            <a:ext cx="4542631" cy="3720996"/>
          </a:xfrm>
        </p:spPr>
        <p:txBody>
          <a:bodyPr/>
          <a:lstStyle/>
          <a:p>
            <a:pPr marL="0" indent="0">
              <a:buNone/>
            </a:pPr>
            <a:r>
              <a:rPr lang="nl-NL"/>
              <a:t>Wat betekent RT</a:t>
            </a:r>
          </a:p>
          <a:p>
            <a:endParaRPr lang="nl-NL"/>
          </a:p>
          <a:p>
            <a:pPr marL="457200" indent="-457200">
              <a:buAutoNum type="alphaLcPeriod"/>
            </a:pPr>
            <a:r>
              <a:rPr lang="nl-NL"/>
              <a:t>Rectaal toucher</a:t>
            </a:r>
          </a:p>
          <a:p>
            <a:pPr marL="457200" indent="-457200">
              <a:buAutoNum type="alphaLcPeriod"/>
            </a:pPr>
            <a:r>
              <a:rPr lang="nl-NL"/>
              <a:t>Radiofrequente tracer</a:t>
            </a:r>
          </a:p>
          <a:p>
            <a:pPr marL="457200" indent="-457200">
              <a:buAutoNum type="alphaLcPeriod"/>
            </a:pPr>
            <a:r>
              <a:rPr lang="nl-NL"/>
              <a:t>Radiotherapie</a:t>
            </a:r>
          </a:p>
          <a:p>
            <a:pPr marL="457200" indent="-457200">
              <a:buAutoNum type="alphaLcPeriod"/>
            </a:pPr>
            <a:r>
              <a:rPr lang="nl-NL">
                <a:ea typeface="MS PGothic"/>
              </a:rPr>
              <a:t>Residu tumor</a:t>
            </a:r>
          </a:p>
        </p:txBody>
      </p:sp>
      <p:pic>
        <p:nvPicPr>
          <p:cNvPr id="2050" name="Picture 2" descr="U.S. Congressional Press Office Strips RT Of Credentials">
            <a:extLst>
              <a:ext uri="{FF2B5EF4-FFF2-40B4-BE49-F238E27FC236}">
                <a16:creationId xmlns:a16="http://schemas.microsoft.com/office/drawing/2014/main" id="{DB326D47-0F69-B2A4-B46A-B53C478CD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24" y="1883664"/>
            <a:ext cx="4124960" cy="232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2684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DC165-1631-9AA5-5A01-CBAD837BC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Radiotherapie = lokale controle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D291E1-2CA3-B55D-9A29-F204D06FC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  <a:p>
            <a:endParaRPr lang="nl-NL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C1396E0-A479-D1F6-D2B5-92AEB015C12A}"/>
              </a:ext>
            </a:extLst>
          </p:cNvPr>
          <p:cNvGraphicFramePr/>
          <p:nvPr/>
        </p:nvGraphicFramePr>
        <p:xfrm>
          <a:off x="2032000" y="1164167"/>
          <a:ext cx="5080000" cy="3386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6782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6EAE35-3540-462B-A1DE-C1C22D80F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‘Vroeger’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FA5002D-6CFC-4BBF-AEC9-0E604C355D0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97012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1666634-0B21-4ED0-8D21-0827E76BA0A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1888" y="1285876"/>
            <a:ext cx="3451225" cy="345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1938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DD81A-29D0-472C-9A23-1BA6784FF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MS PGothic"/>
              </a:rPr>
              <a:t>Heden: 3D- </a:t>
            </a:r>
            <a:r>
              <a:rPr lang="nl-NL" dirty="0" err="1">
                <a:ea typeface="MS PGothic"/>
              </a:rPr>
              <a:t>ipv</a:t>
            </a:r>
            <a:r>
              <a:rPr lang="nl-NL" dirty="0">
                <a:ea typeface="MS PGothic"/>
              </a:rPr>
              <a:t> 2D-planning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1B9C0C6-644E-467B-A0FB-283E50045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345333"/>
            <a:ext cx="2722492" cy="33496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A35137B-D9D1-4F58-9C57-6D080DDA2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5" y="1221929"/>
            <a:ext cx="4169775" cy="35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074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AA71DD-D337-78EC-3A6E-3E7670F4D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MS PGothic"/>
              </a:rPr>
              <a:t>Verschuiving naar 'minder/kleiner'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CEF8E4-802B-6431-7382-FA66568E3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>
                <a:ea typeface="MS PGothic"/>
              </a:rPr>
              <a:t>Fast</a:t>
            </a:r>
            <a:r>
              <a:rPr lang="nl-NL" dirty="0">
                <a:ea typeface="MS PGothic"/>
              </a:rPr>
              <a:t> track (5x) </a:t>
            </a:r>
          </a:p>
          <a:p>
            <a:endParaRPr lang="nl-NL"/>
          </a:p>
          <a:p>
            <a:r>
              <a:rPr lang="nl-NL" dirty="0" err="1">
                <a:ea typeface="MS PGothic"/>
              </a:rPr>
              <a:t>Partial</a:t>
            </a:r>
            <a:r>
              <a:rPr lang="nl-NL" dirty="0">
                <a:ea typeface="MS PGothic"/>
              </a:rPr>
              <a:t> </a:t>
            </a:r>
            <a:r>
              <a:rPr lang="nl-NL" dirty="0" err="1">
                <a:ea typeface="MS PGothic"/>
              </a:rPr>
              <a:t>breast</a:t>
            </a:r>
            <a:endParaRPr lang="nl-NL" dirty="0">
              <a:ea typeface="MS PGothic"/>
            </a:endParaRPr>
          </a:p>
          <a:p>
            <a:endParaRPr lang="nl-NL"/>
          </a:p>
          <a:p>
            <a:r>
              <a:rPr lang="nl-NL" dirty="0">
                <a:ea typeface="MS PGothic"/>
              </a:rPr>
              <a:t>Geen radiotherapie </a:t>
            </a:r>
          </a:p>
          <a:p>
            <a:pPr lvl="1"/>
            <a:r>
              <a:rPr lang="nl-NL" dirty="0" err="1">
                <a:ea typeface="MS PGothic"/>
              </a:rPr>
              <a:t>Patienten</a:t>
            </a:r>
            <a:r>
              <a:rPr lang="nl-NL" dirty="0">
                <a:ea typeface="MS PGothic"/>
              </a:rPr>
              <a:t> &gt; 70 met laag risico tumor (TOP-1)</a:t>
            </a:r>
          </a:p>
          <a:p>
            <a:pPr lvl="1"/>
            <a:r>
              <a:rPr lang="nl-NL" dirty="0" err="1">
                <a:ea typeface="MS PGothic"/>
              </a:rPr>
              <a:t>Patienten</a:t>
            </a:r>
            <a:r>
              <a:rPr lang="nl-NL" dirty="0">
                <a:ea typeface="MS PGothic"/>
              </a:rPr>
              <a:t> met complete respons na NAC (Descartes)</a:t>
            </a:r>
            <a:endParaRPr lang="nl-NL" dirty="0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70708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D70E6-ADC1-EC29-FED9-1A7D12D8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 verder..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CDE2DD-F2CC-9321-1170-4B48DE44C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>
                <a:ea typeface="MS PGothic"/>
              </a:rPr>
              <a:t>Gepersonaliseerde nazorg en controle</a:t>
            </a:r>
          </a:p>
          <a:p>
            <a:pPr marL="0" indent="0">
              <a:buNone/>
            </a:pPr>
            <a:endParaRPr lang="nl-NL"/>
          </a:p>
          <a:p>
            <a:r>
              <a:rPr lang="nl-NL">
                <a:ea typeface="MS PGothic"/>
              </a:rPr>
              <a:t>Patiënten met hoog risico vaker en langer controleren </a:t>
            </a:r>
            <a:endParaRPr lang="nl-NL"/>
          </a:p>
          <a:p>
            <a:r>
              <a:rPr lang="nl-NL">
                <a:ea typeface="MS PGothic"/>
              </a:rPr>
              <a:t>Patiënten met laag risico minder vaak controleren</a:t>
            </a:r>
          </a:p>
          <a:p>
            <a:endParaRPr lang="nl-NL">
              <a:ea typeface="MS PGothic"/>
            </a:endParaRPr>
          </a:p>
          <a:p>
            <a:pPr marL="0" indent="0">
              <a:buNone/>
            </a:pPr>
            <a:r>
              <a:rPr lang="nl-NL">
                <a:ea typeface="MS PGothic"/>
              </a:rPr>
              <a:t>--&gt; zorg op maat </a:t>
            </a:r>
          </a:p>
          <a:p>
            <a:pPr marL="0" indent="0">
              <a:buNone/>
            </a:pPr>
            <a:endParaRPr lang="nl-NL"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1255322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19F1AD-B9EB-B83A-A2EE-846B54DEA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Sneldiagnostiek</a:t>
            </a:r>
            <a:r>
              <a:rPr lang="nl-NL"/>
              <a:t> in NWZ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7A7E765-1D3E-4A0E-95B2-0AC57D782F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675253"/>
              </p:ext>
            </p:extLst>
          </p:nvPr>
        </p:nvGraphicFramePr>
        <p:xfrm>
          <a:off x="1191744" y="1167868"/>
          <a:ext cx="5962098" cy="3547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ep 6">
            <a:extLst>
              <a:ext uri="{FF2B5EF4-FFF2-40B4-BE49-F238E27FC236}">
                <a16:creationId xmlns:a16="http://schemas.microsoft.com/office/drawing/2014/main" id="{91D20CB6-AD6C-215C-8F83-DF20F267A7D5}"/>
              </a:ext>
            </a:extLst>
          </p:cNvPr>
          <p:cNvGrpSpPr/>
          <p:nvPr/>
        </p:nvGrpSpPr>
        <p:grpSpPr>
          <a:xfrm>
            <a:off x="5060859" y="3415383"/>
            <a:ext cx="568800" cy="531360"/>
            <a:chOff x="4131457" y="3554737"/>
            <a:chExt cx="568800" cy="53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t 4">
                  <a:extLst>
                    <a:ext uri="{FF2B5EF4-FFF2-40B4-BE49-F238E27FC236}">
                      <a16:creationId xmlns:a16="http://schemas.microsoft.com/office/drawing/2014/main" id="{3993C45C-1C88-566D-D6D8-1E7B2AD28BDB}"/>
                    </a:ext>
                  </a:extLst>
                </p14:cNvPr>
                <p14:cNvContentPartPr/>
                <p14:nvPr/>
              </p14:nvContentPartPr>
              <p14:xfrm>
                <a:off x="4131457" y="3554737"/>
                <a:ext cx="568800" cy="5313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3993C45C-1C88-566D-D6D8-1E7B2AD28BD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22457" y="3545731"/>
                  <a:ext cx="586440" cy="5490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t 5">
                  <a:extLst>
                    <a:ext uri="{FF2B5EF4-FFF2-40B4-BE49-F238E27FC236}">
                      <a16:creationId xmlns:a16="http://schemas.microsoft.com/office/drawing/2014/main" id="{32C77C98-9D98-9AC9-69F9-5AFDF6F8C524}"/>
                    </a:ext>
                  </a:extLst>
                </p14:cNvPr>
                <p14:cNvContentPartPr/>
                <p14:nvPr/>
              </p14:nvContentPartPr>
              <p14:xfrm>
                <a:off x="4632577" y="4074217"/>
                <a:ext cx="360" cy="360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32C77C98-9D98-9AC9-69F9-5AFDF6F8C52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623577" y="406521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476C9AB3-3181-B96C-8ACF-1120F8A4E4A6}"/>
                  </a:ext>
                </a:extLst>
              </p14:cNvPr>
              <p14:cNvContentPartPr/>
              <p14:nvPr/>
            </p14:nvContentPartPr>
            <p14:xfrm>
              <a:off x="7739017" y="3676777"/>
              <a:ext cx="360" cy="36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476C9AB3-3181-B96C-8ACF-1120F8A4E4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30017" y="366777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75408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25BC13-60E9-44EE-E166-00B45BE70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MS PGothic"/>
              </a:rPr>
              <a:t>Leefstijl postmenopauzale patiënten </a:t>
            </a:r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DCDC4BB-A992-EF9C-3CF9-093E40B8D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057300"/>
            <a:ext cx="6858000" cy="3754659"/>
          </a:xfrm>
        </p:spPr>
      </p:pic>
    </p:spTree>
    <p:extLst>
      <p:ext uri="{BB962C8B-B14F-4D97-AF65-F5344CB8AC3E}">
        <p14:creationId xmlns:p14="http://schemas.microsoft.com/office/powerpoint/2010/main" val="16538745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1">
            <a:extLst>
              <a:ext uri="{FF2B5EF4-FFF2-40B4-BE49-F238E27FC236}">
                <a16:creationId xmlns:a16="http://schemas.microsoft.com/office/drawing/2014/main" id="{5D812962-5577-009C-19BC-6A66EC01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763"/>
            <a:ext cx="8255000" cy="896937"/>
          </a:xfrm>
        </p:spPr>
        <p:txBody>
          <a:bodyPr wrap="square" anchor="ctr">
            <a:normAutofit/>
          </a:bodyPr>
          <a:lstStyle/>
          <a:p>
            <a:r>
              <a:rPr lang="nl-NL" altLang="nl-NL"/>
              <a:t>Toekomstige innovaties</a:t>
            </a:r>
          </a:p>
        </p:txBody>
      </p:sp>
      <p:graphicFrame>
        <p:nvGraphicFramePr>
          <p:cNvPr id="26629" name="Tijdelijke aanduiding voor inhoud 2">
            <a:extLst>
              <a:ext uri="{FF2B5EF4-FFF2-40B4-BE49-F238E27FC236}">
                <a16:creationId xmlns:a16="http://schemas.microsoft.com/office/drawing/2014/main" id="{6AC88633-7F0B-56C5-518C-153FA83FBF8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1705" y="1224736"/>
          <a:ext cx="4140295" cy="3720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Vuurvliegjes zorgen voor magische beelden in Japan">
            <a:extLst>
              <a:ext uri="{FF2B5EF4-FFF2-40B4-BE49-F238E27FC236}">
                <a16:creationId xmlns:a16="http://schemas.microsoft.com/office/drawing/2014/main" id="{0B32DBA4-8D0D-0E9F-FB9B-DD1B9E083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746" y="1298448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1005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53C6D-EDBF-02DE-5B5C-5DF1C590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MS PGothic"/>
              </a:rPr>
              <a:t>Vragen?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E24B4-BC30-3872-00D7-4897730FD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err="1">
                <a:ea typeface="MS PGothic"/>
              </a:rPr>
              <a:t>Vinden</a:t>
            </a:r>
            <a:r>
              <a:rPr lang="en-US">
                <a:ea typeface="MS PGothic"/>
              </a:rPr>
              <a:t> we </a:t>
            </a:r>
            <a:r>
              <a:rPr lang="en-US" err="1">
                <a:ea typeface="MS PGothic"/>
              </a:rPr>
              <a:t>leuk</a:t>
            </a:r>
            <a:r>
              <a:rPr lang="en-US">
                <a:ea typeface="MS PGothic"/>
              </a:rPr>
              <a:t>, </a:t>
            </a:r>
            <a:r>
              <a:rPr lang="en-US" err="1">
                <a:ea typeface="MS PGothic"/>
              </a:rPr>
              <a:t>ook</a:t>
            </a:r>
            <a:r>
              <a:rPr lang="en-US">
                <a:ea typeface="MS PGothic"/>
              </a:rPr>
              <a:t> later:</a:t>
            </a:r>
          </a:p>
          <a:p>
            <a:endParaRPr lang="en-US"/>
          </a:p>
          <a:p>
            <a:pPr marL="0" indent="0">
              <a:buNone/>
            </a:pPr>
            <a:r>
              <a:rPr lang="en-US">
                <a:ea typeface="MS PGothic"/>
              </a:rPr>
              <a:t>Borstkliniek Alkmaar</a:t>
            </a:r>
          </a:p>
          <a:p>
            <a:pPr marL="0" indent="0">
              <a:buNone/>
            </a:pPr>
            <a:r>
              <a:rPr lang="en-US">
                <a:ea typeface="MS PGothic"/>
              </a:rPr>
              <a:t>072 - 548 4160</a:t>
            </a:r>
          </a:p>
          <a:p>
            <a:pPr marL="0" indent="0">
              <a:buNone/>
            </a:pPr>
            <a:r>
              <a:rPr lang="en-US">
                <a:ea typeface="MS PGothic"/>
                <a:hlinkClick r:id="rId2"/>
              </a:rPr>
              <a:t>borstkliniek@nwz.nl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898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CD174-0BD7-C24F-BD61-D37E9CC1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 met tekst, persoon, nagel, vinger&#10;&#10;Automatisch gegenereerde beschrijving">
            <a:extLst>
              <a:ext uri="{FF2B5EF4-FFF2-40B4-BE49-F238E27FC236}">
                <a16:creationId xmlns:a16="http://schemas.microsoft.com/office/drawing/2014/main" id="{BEED706F-4560-18AD-7607-1E657997D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8569" y="1224736"/>
            <a:ext cx="4787460" cy="3720996"/>
          </a:xfrm>
        </p:spPr>
      </p:pic>
    </p:spTree>
    <p:extLst>
      <p:ext uri="{BB962C8B-B14F-4D97-AF65-F5344CB8AC3E}">
        <p14:creationId xmlns:p14="http://schemas.microsoft.com/office/powerpoint/2010/main" val="27623651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7623C-2EC9-7138-3F3F-F9BD21EE1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Borstkanker behandeling is maatwerk</a:t>
            </a:r>
          </a:p>
        </p:txBody>
      </p:sp>
      <p:pic>
        <p:nvPicPr>
          <p:cNvPr id="5" name="Tijdelijke aanduiding voor inhoud 4" descr="Afbeelding met versierd, uitrusting, verschillende&#10;&#10;Automatisch gegenereerde beschrijving">
            <a:extLst>
              <a:ext uri="{FF2B5EF4-FFF2-40B4-BE49-F238E27FC236}">
                <a16:creationId xmlns:a16="http://schemas.microsoft.com/office/drawing/2014/main" id="{D4136226-A6A9-DF0F-001D-10EDC86C2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5573" y="1333500"/>
            <a:ext cx="3692854" cy="3771636"/>
          </a:xfrm>
        </p:spPr>
      </p:pic>
    </p:spTree>
    <p:extLst>
      <p:ext uri="{BB962C8B-B14F-4D97-AF65-F5344CB8AC3E}">
        <p14:creationId xmlns:p14="http://schemas.microsoft.com/office/powerpoint/2010/main" val="2722380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1">
            <a:extLst>
              <a:ext uri="{FF2B5EF4-FFF2-40B4-BE49-F238E27FC236}">
                <a16:creationId xmlns:a16="http://schemas.microsoft.com/office/drawing/2014/main" id="{47C442A6-94B8-915E-EB08-B11FA6E7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763"/>
            <a:ext cx="8255000" cy="896937"/>
          </a:xfrm>
        </p:spPr>
        <p:txBody>
          <a:bodyPr/>
          <a:lstStyle/>
          <a:p>
            <a:endParaRPr lang="nl-NL" altLang="nl-NL">
              <a:latin typeface="Verdana" panose="020B0604030504040204" pitchFamily="34" charset="0"/>
            </a:endParaRPr>
          </a:p>
        </p:txBody>
      </p:sp>
      <p:pic>
        <p:nvPicPr>
          <p:cNvPr id="47106" name="Afbeelding 3" descr="raphael borstkanker.jpg">
            <a:extLst>
              <a:ext uri="{FF2B5EF4-FFF2-40B4-BE49-F238E27FC236}">
                <a16:creationId xmlns:a16="http://schemas.microsoft.com/office/drawing/2014/main" id="{BE979564-272F-61DD-AEFA-93A00773B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988"/>
            <a:ext cx="3810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Afbeelding 4" descr="raphael borstkanker.jpg">
            <a:extLst>
              <a:ext uri="{FF2B5EF4-FFF2-40B4-BE49-F238E27FC236}">
                <a16:creationId xmlns:a16="http://schemas.microsoft.com/office/drawing/2014/main" id="{6E3DAC13-0112-2DFA-C1E5-ECD95847E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8" t="51819" r="26556" b="26147"/>
          <a:stretch>
            <a:fillRect/>
          </a:stretch>
        </p:blipFill>
        <p:spPr bwMode="auto">
          <a:xfrm>
            <a:off x="5508625" y="1704975"/>
            <a:ext cx="2557463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el 1">
            <a:extLst>
              <a:ext uri="{FF2B5EF4-FFF2-40B4-BE49-F238E27FC236}">
                <a16:creationId xmlns:a16="http://schemas.microsoft.com/office/drawing/2014/main" id="{04B9A29F-AE31-BFDD-086F-D8372274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763"/>
            <a:ext cx="8255000" cy="896937"/>
          </a:xfrm>
        </p:spPr>
        <p:txBody>
          <a:bodyPr/>
          <a:lstStyle/>
          <a:p>
            <a:endParaRPr lang="nl-NL" altLang="nl-NL">
              <a:latin typeface="Verdana" panose="020B0604030504040204" pitchFamily="34" charset="0"/>
            </a:endParaRPr>
          </a:p>
        </p:txBody>
      </p:sp>
      <p:pic>
        <p:nvPicPr>
          <p:cNvPr id="48130" name="Afbeelding 3" descr="rembrandt_bathsheba.jpg">
            <a:extLst>
              <a:ext uri="{FF2B5EF4-FFF2-40B4-BE49-F238E27FC236}">
                <a16:creationId xmlns:a16="http://schemas.microsoft.com/office/drawing/2014/main" id="{81E70A28-46A7-6BF7-93ED-3F13C8C80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555783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Afbeelding 4" descr="rembrandt_bathsheba.jpg">
            <a:extLst>
              <a:ext uri="{FF2B5EF4-FFF2-40B4-BE49-F238E27FC236}">
                <a16:creationId xmlns:a16="http://schemas.microsoft.com/office/drawing/2014/main" id="{894EE717-F0C9-E489-558F-8F022E8C6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8" t="31442" r="11108" b="50212"/>
          <a:stretch>
            <a:fillRect/>
          </a:stretch>
        </p:blipFill>
        <p:spPr bwMode="auto">
          <a:xfrm>
            <a:off x="6084888" y="1489075"/>
            <a:ext cx="28702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BADAE8-7ED0-FB41-990A-F4007C3F7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leerzame avond toegewenst! </a:t>
            </a:r>
          </a:p>
        </p:txBody>
      </p:sp>
      <p:pic>
        <p:nvPicPr>
          <p:cNvPr id="5" name="Afbeelding 4" descr="Afbeelding met tekst, buiten, schoolbord, teken&#10;&#10;Automatisch gegenereerde beschrijving">
            <a:extLst>
              <a:ext uri="{FF2B5EF4-FFF2-40B4-BE49-F238E27FC236}">
                <a16:creationId xmlns:a16="http://schemas.microsoft.com/office/drawing/2014/main" id="{2DD4E001-31E8-6D25-31D5-0FCD07AD9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348" y="1201316"/>
            <a:ext cx="2636002" cy="394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49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5BB50-EF17-68B8-2462-F1F9B492A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MIRABEL procedure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BBE6D3-9DD1-F7A7-CD69-8D71643BF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>
                <a:ea typeface="MS PGothic"/>
              </a:rPr>
              <a:t>Fibro-adenoom</a:t>
            </a:r>
            <a:endParaRPr lang="nl-NL" dirty="0" err="1"/>
          </a:p>
          <a:p>
            <a:r>
              <a:rPr lang="nl-NL" dirty="0">
                <a:ea typeface="MS PGothic"/>
              </a:rPr>
              <a:t>Niet eenduidig benigne laesies</a:t>
            </a:r>
          </a:p>
        </p:txBody>
      </p:sp>
      <p:pic>
        <p:nvPicPr>
          <p:cNvPr id="4" name="Afbeelding 3" descr="Afbeelding met persoon, Medische apparatuur, Modeaccessoire, gezondheidszorg&#10;&#10;Automatisch gegenereerde beschrijving">
            <a:extLst>
              <a:ext uri="{FF2B5EF4-FFF2-40B4-BE49-F238E27FC236}">
                <a16:creationId xmlns:a16="http://schemas.microsoft.com/office/drawing/2014/main" id="{D923051C-3A50-A6EA-B4D0-A6B0456F5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61" y="2457627"/>
            <a:ext cx="4903839" cy="2674019"/>
          </a:xfrm>
          <a:prstGeom prst="rect">
            <a:avLst/>
          </a:prstGeom>
        </p:spPr>
      </p:pic>
      <p:pic>
        <p:nvPicPr>
          <p:cNvPr id="5" name="Afbeelding 4" descr="Afbeelding met overdekt, Keukengerei, medisch, Medische apparatuur&#10;&#10;Automatisch gegenereerde beschrijving">
            <a:extLst>
              <a:ext uri="{FF2B5EF4-FFF2-40B4-BE49-F238E27FC236}">
                <a16:creationId xmlns:a16="http://schemas.microsoft.com/office/drawing/2014/main" id="{4C183041-A7FA-B4B1-431D-DE3948550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335" y="2459600"/>
            <a:ext cx="3327605" cy="20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76B8A-D0DD-6578-E9DD-AF2A0870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Test je kennis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CED67A-2147-6E1A-4229-8F8DB3DEE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05" y="1224736"/>
            <a:ext cx="6371431" cy="3720996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ea typeface="MS PGothic"/>
              </a:rPr>
              <a:t>Wat is CEM?</a:t>
            </a:r>
          </a:p>
          <a:p>
            <a:pPr marL="0" indent="0">
              <a:buNone/>
            </a:pPr>
            <a:endParaRPr lang="nl-NL"/>
          </a:p>
          <a:p>
            <a:pPr marL="457200" indent="-457200">
              <a:buAutoNum type="alphaLcPeriod"/>
            </a:pPr>
            <a:r>
              <a:rPr lang="nl-NL" dirty="0">
                <a:ea typeface="MS PGothic"/>
              </a:rPr>
              <a:t>Mammogram met iv contrast</a:t>
            </a:r>
            <a:endParaRPr lang="nl-NL" dirty="0"/>
          </a:p>
          <a:p>
            <a:pPr marL="457200" indent="-457200">
              <a:buAutoNum type="alphaLcPeriod"/>
            </a:pPr>
            <a:r>
              <a:rPr lang="nl-NL" dirty="0">
                <a:ea typeface="MS PGothic"/>
              </a:rPr>
              <a:t>Snelle serie MRI-scan</a:t>
            </a:r>
            <a:endParaRPr lang="nl-NL" dirty="0"/>
          </a:p>
          <a:p>
            <a:pPr marL="457200" indent="-457200">
              <a:buAutoNum type="alphaLcPeriod"/>
            </a:pPr>
            <a:r>
              <a:rPr lang="nl-NL" dirty="0">
                <a:ea typeface="MS PGothic"/>
              </a:rPr>
              <a:t>Besmettelijke vorm van mastitis</a:t>
            </a:r>
            <a:endParaRPr lang="nl-NL" dirty="0"/>
          </a:p>
          <a:p>
            <a:pPr marL="457200" indent="-457200">
              <a:buAutoNum type="alphaLcPeriod"/>
            </a:pPr>
            <a:r>
              <a:rPr lang="nl-NL" dirty="0">
                <a:ea typeface="MS PGothic"/>
              </a:rPr>
              <a:t>Chemische excisie van tumor</a:t>
            </a:r>
            <a:endParaRPr lang="nl-NL" dirty="0"/>
          </a:p>
          <a:p>
            <a:pPr marL="457200" indent="-457200">
              <a:buAutoNum type="alphaLcPeriod"/>
            </a:pPr>
            <a:endParaRPr lang="nl-NL" dirty="0"/>
          </a:p>
          <a:p>
            <a:pPr marL="457200" indent="-457200">
              <a:buAutoNum type="alphaLcPeriod"/>
            </a:pPr>
            <a:endParaRPr lang="nl-NL" dirty="0"/>
          </a:p>
          <a:p>
            <a:pPr marL="457200" indent="-457200">
              <a:buAutoNum type="alphaLcPeriod"/>
            </a:pPr>
            <a:endParaRPr lang="nl-NL" dirty="0"/>
          </a:p>
          <a:p>
            <a:pPr marL="457200" indent="-457200">
              <a:buAutoNum type="alphaL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8706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659B95-E488-E86D-CE67-46DF50BFA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MS PGothic"/>
              </a:rPr>
              <a:t>Contrast </a:t>
            </a:r>
            <a:r>
              <a:rPr lang="nl-NL" dirty="0" err="1">
                <a:ea typeface="MS PGothic"/>
              </a:rPr>
              <a:t>Enhanced</a:t>
            </a:r>
            <a:r>
              <a:rPr lang="nl-NL" dirty="0">
                <a:ea typeface="MS PGothic"/>
              </a:rPr>
              <a:t> </a:t>
            </a:r>
            <a:r>
              <a:rPr lang="nl-NL" dirty="0" err="1">
                <a:ea typeface="MS PGothic"/>
              </a:rPr>
              <a:t>Mammography</a:t>
            </a:r>
            <a:r>
              <a:rPr lang="nl-NL" dirty="0">
                <a:ea typeface="MS PGothic"/>
              </a:rPr>
              <a:t> (CEM)</a:t>
            </a:r>
          </a:p>
        </p:txBody>
      </p:sp>
      <p:pic>
        <p:nvPicPr>
          <p:cNvPr id="2050" name="Picture 2" descr="Is Nederland klaar voor gepersonaliseerde borstkankerscreening? | NTvG">
            <a:extLst>
              <a:ext uri="{FF2B5EF4-FFF2-40B4-BE49-F238E27FC236}">
                <a16:creationId xmlns:a16="http://schemas.microsoft.com/office/drawing/2014/main" id="{65255A2D-3153-F1E4-D6B0-43BD5F894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77" y="1076368"/>
            <a:ext cx="5027295" cy="39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83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EFBD5-EAD8-8711-71A3-CC1C1AAE0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MS PGothic"/>
              </a:rPr>
              <a:t>MRI bij..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BCE02F-D7F2-20AA-0DA2-52773C6A1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dirty="0">
                <a:ea typeface="Verdana"/>
              </a:rPr>
              <a:t>MRI </a:t>
            </a:r>
            <a:r>
              <a:rPr lang="nl-NL" sz="2000" dirty="0" err="1">
                <a:ea typeface="Verdana"/>
              </a:rPr>
              <a:t>mammae</a:t>
            </a:r>
            <a:endParaRPr lang="en-US" sz="2000" dirty="0" err="1">
              <a:solidFill>
                <a:srgbClr val="000000"/>
              </a:solidFill>
              <a:ea typeface="Verdana"/>
            </a:endParaRPr>
          </a:p>
          <a:p>
            <a:pPr lvl="1">
              <a:buFont typeface="Arial,Sans-Serif" panose="020B0604020202020204" pitchFamily="34" charset="0"/>
            </a:pPr>
            <a:r>
              <a:rPr lang="nl-NL" sz="2000" dirty="0" err="1">
                <a:ea typeface="Verdana"/>
              </a:rPr>
              <a:t>Lobulair</a:t>
            </a:r>
            <a:r>
              <a:rPr lang="nl-NL" sz="2000" dirty="0">
                <a:ea typeface="Verdana"/>
              </a:rPr>
              <a:t> carcinoom </a:t>
            </a:r>
            <a:endParaRPr lang="en-US" sz="2000" dirty="0">
              <a:solidFill>
                <a:srgbClr val="000000"/>
              </a:solidFill>
              <a:ea typeface="Verdana"/>
            </a:endParaRPr>
          </a:p>
          <a:p>
            <a:pPr lvl="1">
              <a:buFont typeface="Arial,Sans-Serif" panose="020B0604020202020204" pitchFamily="34" charset="0"/>
            </a:pPr>
            <a:r>
              <a:rPr lang="nl-NL" sz="2000" dirty="0">
                <a:ea typeface="Verdana"/>
              </a:rPr>
              <a:t>Beoordelen uitgebreidheid (multifocaal)</a:t>
            </a:r>
            <a:endParaRPr lang="en-US" sz="2000" dirty="0">
              <a:solidFill>
                <a:srgbClr val="000000"/>
              </a:solidFill>
              <a:ea typeface="Verdana"/>
            </a:endParaRPr>
          </a:p>
          <a:p>
            <a:pPr lvl="1">
              <a:buFont typeface="Arial,Sans-Serif" panose="020B0604020202020204" pitchFamily="34" charset="0"/>
            </a:pPr>
            <a:r>
              <a:rPr lang="nl-NL" sz="2000" dirty="0" err="1">
                <a:ea typeface="Verdana"/>
              </a:rPr>
              <a:t>Dens</a:t>
            </a:r>
            <a:r>
              <a:rPr lang="nl-NL" sz="2000" dirty="0">
                <a:ea typeface="Verdana"/>
              </a:rPr>
              <a:t> klierweefsel</a:t>
            </a:r>
          </a:p>
          <a:p>
            <a:pPr lvl="1">
              <a:buFont typeface="Arial,Sans-Serif" panose="020B0604020202020204" pitchFamily="34" charset="0"/>
            </a:pPr>
            <a:r>
              <a:rPr lang="nl-NL" sz="2000" dirty="0">
                <a:ea typeface="Verdana"/>
              </a:rPr>
              <a:t>Voorafgaand aan </a:t>
            </a:r>
            <a:r>
              <a:rPr lang="nl-NL" sz="2000" dirty="0" err="1">
                <a:ea typeface="Verdana"/>
              </a:rPr>
              <a:t>neo-adjuvante</a:t>
            </a:r>
            <a:r>
              <a:rPr lang="nl-NL" sz="2000" dirty="0">
                <a:ea typeface="Verdana"/>
              </a:rPr>
              <a:t> therapie </a:t>
            </a:r>
            <a:endParaRPr lang="nl-NL" sz="2000" dirty="0">
              <a:solidFill>
                <a:srgbClr val="000000"/>
              </a:solidFill>
              <a:ea typeface="Verdana"/>
            </a:endParaRPr>
          </a:p>
          <a:p>
            <a:pPr lvl="1">
              <a:buFont typeface="Arial,Sans-Serif" panose="020B0604020202020204" pitchFamily="34" charset="0"/>
            </a:pPr>
            <a:endParaRPr lang="nl-NL" sz="2000" dirty="0">
              <a:solidFill>
                <a:srgbClr val="000000"/>
              </a:solidFill>
              <a:ea typeface="Verdana"/>
            </a:endParaRPr>
          </a:p>
          <a:p>
            <a:pPr marL="34925" indent="0">
              <a:buNone/>
            </a:pPr>
            <a:r>
              <a:rPr lang="nl-NL" sz="2000" dirty="0">
                <a:ea typeface="Verdana"/>
              </a:rPr>
              <a:t>CEM goed alternatief</a:t>
            </a:r>
          </a:p>
          <a:p>
            <a:pPr marL="377825" indent="-342900"/>
            <a:r>
              <a:rPr lang="nl-NL" sz="2000" dirty="0">
                <a:ea typeface="Verdana"/>
              </a:rPr>
              <a:t>contra-indicatie voor MRI</a:t>
            </a:r>
          </a:p>
          <a:p>
            <a:pPr marL="377825" indent="-342900"/>
            <a:r>
              <a:rPr lang="nl-NL" sz="2000" dirty="0">
                <a:ea typeface="Verdana"/>
              </a:rPr>
              <a:t>claustrofobie</a:t>
            </a:r>
            <a:endParaRPr lang="nl-NL" dirty="0"/>
          </a:p>
          <a:p>
            <a:pPr marL="34925" indent="0">
              <a:buNone/>
            </a:pPr>
            <a:r>
              <a:rPr lang="nl-NL" sz="2000" dirty="0">
                <a:ea typeface="Verdana"/>
              </a:rPr>
              <a:t> </a:t>
            </a:r>
          </a:p>
        </p:txBody>
      </p:sp>
    </p:spTree>
    <p:extLst>
      <p:ext uri="{BB962C8B-B14F-4D97-AF65-F5344CB8AC3E}">
        <p14:creationId xmlns:p14="http://schemas.microsoft.com/office/powerpoint/2010/main" val="177033859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97E41CF0A684BB0CB4DC215A9ED4E" ma:contentTypeVersion="6" ma:contentTypeDescription="Create a new document." ma:contentTypeScope="" ma:versionID="7cfdae8b430ee2e616c10c707272dbb2">
  <xsd:schema xmlns:xsd="http://www.w3.org/2001/XMLSchema" xmlns:xs="http://www.w3.org/2001/XMLSchema" xmlns:p="http://schemas.microsoft.com/office/2006/metadata/properties" xmlns:ns3="672bb8f8-bfcf-4786-b5fd-e4cd5c0dbb09" targetNamespace="http://schemas.microsoft.com/office/2006/metadata/properties" ma:root="true" ma:fieldsID="3a8b3525023d18ddac55eb5fabd8fb35" ns3:_="">
    <xsd:import namespace="672bb8f8-bfcf-4786-b5fd-e4cd5c0dbb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2bb8f8-bfcf-4786-b5fd-e4cd5c0dbb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72bb8f8-bfcf-4786-b5fd-e4cd5c0dbb09" xsi:nil="true"/>
  </documentManagement>
</p:properties>
</file>

<file path=customXml/itemProps1.xml><?xml version="1.0" encoding="utf-8"?>
<ds:datastoreItem xmlns:ds="http://schemas.openxmlformats.org/officeDocument/2006/customXml" ds:itemID="{167BC802-205E-4F93-A79D-4A2EB8DAA5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2bb8f8-bfcf-4786-b5fd-e4cd5c0dbb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C50A7D-A352-4657-861B-1E77734038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3D01DB-2505-402A-9477-DA8AE1C50C1A}">
  <ds:schemaRefs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672bb8f8-bfcf-4786-b5fd-e4cd5c0dbb0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690</Words>
  <Application>Microsoft Office PowerPoint</Application>
  <PresentationFormat>Diavoorstelling (16:10)</PresentationFormat>
  <Paragraphs>226</Paragraphs>
  <Slides>57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57</vt:i4>
      </vt:variant>
    </vt:vector>
  </HeadingPairs>
  <TitlesOfParts>
    <vt:vector size="58" baseType="lpstr">
      <vt:lpstr>Default Theme</vt:lpstr>
      <vt:lpstr>De behandeling van borstkanker, wat is nieuw op het menu?’ </vt:lpstr>
      <vt:lpstr>PowerPoint-presentatie</vt:lpstr>
      <vt:lpstr>Test je kennis</vt:lpstr>
      <vt:lpstr>Benigne aandoeningen van de mamma</vt:lpstr>
      <vt:lpstr>Sneldiagnostiek in NWZ</vt:lpstr>
      <vt:lpstr>MIRABEL procedure</vt:lpstr>
      <vt:lpstr>Test je kennis</vt:lpstr>
      <vt:lpstr>Contrast Enhanced Mammography (CEM)</vt:lpstr>
      <vt:lpstr>MRI bij.. </vt:lpstr>
      <vt:lpstr>Borstkanker en de MRI is 'hot'</vt:lpstr>
      <vt:lpstr>PowerPoint-presentatie</vt:lpstr>
      <vt:lpstr>PowerPoint-presentatie</vt:lpstr>
      <vt:lpstr>PowerPoint-presentatie</vt:lpstr>
      <vt:lpstr>Reactie beroepsverenigingen</vt:lpstr>
      <vt:lpstr>Kortom</vt:lpstr>
      <vt:lpstr>Test je kennis</vt:lpstr>
      <vt:lpstr>Waarom neo-adjuvante therapie</vt:lpstr>
      <vt:lpstr>Kans complete respons afhankelijk van type </vt:lpstr>
      <vt:lpstr>Ontwikkelingen oncologie</vt:lpstr>
      <vt:lpstr>PowerPoint-presentatie</vt:lpstr>
      <vt:lpstr>Test je kennis</vt:lpstr>
      <vt:lpstr>Borstsparende operatie</vt:lpstr>
      <vt:lpstr>Sinds december de pintuition</vt:lpstr>
      <vt:lpstr>Test je kennis</vt:lpstr>
      <vt:lpstr>Technetium - 99m</vt:lpstr>
      <vt:lpstr>Indocyanine groen (ICG)</vt:lpstr>
      <vt:lpstr>Test je kennis</vt:lpstr>
      <vt:lpstr>2011-2014 radiotherapie oksel even veilig als OKD</vt:lpstr>
      <vt:lpstr>Okselsparende behandeling bij pt met bewezen kliermetastase: MARI/ TAD </vt:lpstr>
      <vt:lpstr>TAD-procedure (targeted axillary dissection)</vt:lpstr>
      <vt:lpstr>Kan OKD achterwege worden gelaten? Rol voor PET-CT</vt:lpstr>
      <vt:lpstr>PowerPoint-presentatie</vt:lpstr>
      <vt:lpstr>3 jaar follow-up data </vt:lpstr>
      <vt:lpstr>AvL .. NWZ.. Nederland</vt:lpstr>
      <vt:lpstr>Test je kennis </vt:lpstr>
      <vt:lpstr>PowerPoint-presentatie</vt:lpstr>
      <vt:lpstr>Borstsparend + RT   'vroeger' </vt:lpstr>
      <vt:lpstr>Alternatief?</vt:lpstr>
      <vt:lpstr>Oncoplastische chirurgie</vt:lpstr>
      <vt:lpstr>Oncoplastische chirurgie (transpositie)</vt:lpstr>
      <vt:lpstr>Oncoplastische chirurgie (reductie)</vt:lpstr>
      <vt:lpstr>Reconstructiemogelijkheden na ablatio </vt:lpstr>
      <vt:lpstr>AFT</vt:lpstr>
      <vt:lpstr>Test je kennis</vt:lpstr>
      <vt:lpstr>Radiotherapie = lokale controle</vt:lpstr>
      <vt:lpstr>‘Vroeger’</vt:lpstr>
      <vt:lpstr>Heden: 3D- ipv 2D-planning</vt:lpstr>
      <vt:lpstr>Verschuiving naar 'minder/kleiner'</vt:lpstr>
      <vt:lpstr>En verder.. </vt:lpstr>
      <vt:lpstr>Leefstijl postmenopauzale patiënten </vt:lpstr>
      <vt:lpstr>Toekomstige innovaties</vt:lpstr>
      <vt:lpstr>Vragen? </vt:lpstr>
      <vt:lpstr>PowerPoint-presentatie</vt:lpstr>
      <vt:lpstr>Borstkanker behandeling is maatwerk</vt:lpstr>
      <vt:lpstr>PowerPoint-presentatie</vt:lpstr>
      <vt:lpstr>PowerPoint-presentatie</vt:lpstr>
      <vt:lpstr>Een leerzame avond toegewenst! </vt:lpstr>
    </vt:vector>
  </TitlesOfParts>
  <Company>MCA Gemini Groep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Jorna, Francisca</dc:creator>
  <cp:lastModifiedBy>Bosman, Anne</cp:lastModifiedBy>
  <cp:revision>782</cp:revision>
  <dcterms:created xsi:type="dcterms:W3CDTF">2016-10-18T05:26:52Z</dcterms:created>
  <dcterms:modified xsi:type="dcterms:W3CDTF">2024-10-17T11:31:46Z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0x0101009E097E41CF0A684BB0CB4DC215A9ED4E</vt:lpwstr>
  </property>
</Properties>
</file>